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69fa82b154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8ac99892b343ba"/>
  </p:sldMasterIdLst>
  <p:sldIdLst>
    <p:sldId xmlns:r="http://schemas.openxmlformats.org/officeDocument/2006/relationships" id="256" r:id="R15b952e7d2f04271"/>
    <p:sldId xmlns:r="http://schemas.openxmlformats.org/officeDocument/2006/relationships" id="257" r:id="Rc359a62773434d31"/>
    <p:sldId xmlns:r="http://schemas.openxmlformats.org/officeDocument/2006/relationships" id="258" r:id="Re6b53a17ad404346"/>
    <p:sldId xmlns:r="http://schemas.openxmlformats.org/officeDocument/2006/relationships" id="259" r:id="R8aa183d0675a47c1"/>
    <p:sldId xmlns:r="http://schemas.openxmlformats.org/officeDocument/2006/relationships" id="260" r:id="R7868ae21f1b549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ac99892b343ba" /><Relationship Type="http://schemas.openxmlformats.org/officeDocument/2006/relationships/slide" Target="/ppt/slides/slide1.xml" Id="R15b952e7d2f04271" /><Relationship Type="http://schemas.openxmlformats.org/officeDocument/2006/relationships/slide" Target="/ppt/slides/slide2.xml" Id="Rc359a62773434d31" /><Relationship Type="http://schemas.openxmlformats.org/officeDocument/2006/relationships/slide" Target="/ppt/slides/slide3.xml" Id="Re6b53a17ad404346" /><Relationship Type="http://schemas.openxmlformats.org/officeDocument/2006/relationships/slide" Target="/ppt/slides/slide4.xml" Id="R8aa183d0675a47c1" /><Relationship Type="http://schemas.openxmlformats.org/officeDocument/2006/relationships/slide" Target="/ppt/slides/slide5.xml" Id="R7868ae21f1b549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cea91bcb643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483730814490a" /><Relationship Type="http://schemas.openxmlformats.org/officeDocument/2006/relationships/theme" Target="/ppt/slideMasters/theme/theme1.xml" Id="Rf222f59b1af149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e48373081449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190d618e148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6338f2a3147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870b561934e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359b16cae42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6dc4850794d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