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58204357f4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131d894ce14fe1"/>
  </p:sldMasterIdLst>
  <p:sldIdLst>
    <p:sldId xmlns:r="http://schemas.openxmlformats.org/officeDocument/2006/relationships" id="256" r:id="Rb17f268f0b2f4841"/>
    <p:sldId xmlns:r="http://schemas.openxmlformats.org/officeDocument/2006/relationships" id="257" r:id="R837e9220eab2425e"/>
    <p:sldId xmlns:r="http://schemas.openxmlformats.org/officeDocument/2006/relationships" id="258" r:id="R24e861ec52914fa4"/>
    <p:sldId xmlns:r="http://schemas.openxmlformats.org/officeDocument/2006/relationships" id="259" r:id="R728add9fb7014d9e"/>
    <p:sldId xmlns:r="http://schemas.openxmlformats.org/officeDocument/2006/relationships" id="260" r:id="R80c830575501404d"/>
    <p:sldId xmlns:r="http://schemas.openxmlformats.org/officeDocument/2006/relationships" id="261" r:id="Rc221d202ded34b16"/>
    <p:sldId xmlns:r="http://schemas.openxmlformats.org/officeDocument/2006/relationships" id="262" r:id="R5a7d2852154f4a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131d894ce14fe1" /><Relationship Type="http://schemas.openxmlformats.org/officeDocument/2006/relationships/slide" Target="/ppt/slides/slide1.xml" Id="Rb17f268f0b2f4841" /><Relationship Type="http://schemas.openxmlformats.org/officeDocument/2006/relationships/slide" Target="/ppt/slides/slide2.xml" Id="R837e9220eab2425e" /><Relationship Type="http://schemas.openxmlformats.org/officeDocument/2006/relationships/slide" Target="/ppt/slides/slide3.xml" Id="R24e861ec52914fa4" /><Relationship Type="http://schemas.openxmlformats.org/officeDocument/2006/relationships/slide" Target="/ppt/slides/slide4.xml" Id="R728add9fb7014d9e" /><Relationship Type="http://schemas.openxmlformats.org/officeDocument/2006/relationships/slide" Target="/ppt/slides/slide5.xml" Id="R80c830575501404d" /><Relationship Type="http://schemas.openxmlformats.org/officeDocument/2006/relationships/slide" Target="/ppt/slides/slide6.xml" Id="Rc221d202ded34b16" /><Relationship Type="http://schemas.openxmlformats.org/officeDocument/2006/relationships/slide" Target="/ppt/slides/slide7.xml" Id="R5a7d2852154f4a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a399b6bad4c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bedc325294f18" /><Relationship Type="http://schemas.openxmlformats.org/officeDocument/2006/relationships/theme" Target="/ppt/slideMasters/theme/theme1.xml" Id="Rd82607918aa44f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fbedc325294f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a1b0a6f7445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dd11d38ef45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0cdb1c65049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2bd90e7764e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1aa9efdba42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5b66e94ae46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78aabff1147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REHUA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REHUA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−388 888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3 628 765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44 314 019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44 873 138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INGRID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MARI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ODDVAR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SKJEGSTAD ODDVAR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18 06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977 044 014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REHUA AS</a:t>
            </a:r>
          </a:p>
        </p:txBody>
      </p:sp>
    </p:spTree>
  </p:cSld>
  <p:clrMapOvr>
    <a:masterClrMapping xmlns:a="http://schemas.openxmlformats.org/drawingml/2006/main"/>
  </p:clrMapOvr>
</p:sld>
</file>