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d9a5b4a7a45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5998a06424cd0"/>
  </p:sldMasterIdLst>
  <p:sldIdLst>
    <p:sldId xmlns:r="http://schemas.openxmlformats.org/officeDocument/2006/relationships" id="256" r:id="Rd6cf393e55104210"/>
    <p:sldId xmlns:r="http://schemas.openxmlformats.org/officeDocument/2006/relationships" id="257" r:id="Rf57cc5e9fdfc4fac"/>
    <p:sldId xmlns:r="http://schemas.openxmlformats.org/officeDocument/2006/relationships" id="258" r:id="Re57ca149d6fa4395"/>
    <p:sldId xmlns:r="http://schemas.openxmlformats.org/officeDocument/2006/relationships" id="259" r:id="R974b67de2c7544ec"/>
    <p:sldId xmlns:r="http://schemas.openxmlformats.org/officeDocument/2006/relationships" id="260" r:id="R60f2e725b5b3488b"/>
    <p:sldId xmlns:r="http://schemas.openxmlformats.org/officeDocument/2006/relationships" id="261" r:id="Rcdcd65726d95444d"/>
    <p:sldId xmlns:r="http://schemas.openxmlformats.org/officeDocument/2006/relationships" id="262" r:id="R461bf1c07f594c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5998a06424cd0" /><Relationship Type="http://schemas.openxmlformats.org/officeDocument/2006/relationships/slide" Target="/ppt/slides/slide1.xml" Id="Rd6cf393e55104210" /><Relationship Type="http://schemas.openxmlformats.org/officeDocument/2006/relationships/slide" Target="/ppt/slides/slide2.xml" Id="Rf57cc5e9fdfc4fac" /><Relationship Type="http://schemas.openxmlformats.org/officeDocument/2006/relationships/slide" Target="/ppt/slides/slide3.xml" Id="Re57ca149d6fa4395" /><Relationship Type="http://schemas.openxmlformats.org/officeDocument/2006/relationships/slide" Target="/ppt/slides/slide4.xml" Id="R974b67de2c7544ec" /><Relationship Type="http://schemas.openxmlformats.org/officeDocument/2006/relationships/slide" Target="/ppt/slides/slide5.xml" Id="R60f2e725b5b3488b" /><Relationship Type="http://schemas.openxmlformats.org/officeDocument/2006/relationships/slide" Target="/ppt/slides/slide6.xml" Id="Rcdcd65726d95444d" /><Relationship Type="http://schemas.openxmlformats.org/officeDocument/2006/relationships/slide" Target="/ppt/slides/slide7.xml" Id="R461bf1c07f594c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5065a709c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49a1c6f9f4ce6" /><Relationship Type="http://schemas.openxmlformats.org/officeDocument/2006/relationships/theme" Target="/ppt/slideMasters/theme/theme1.xml" Id="Re674ce70bfff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149a1c6f9f4c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b4328cbe4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35d69987b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a9db61c314e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0233e6f447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002c42801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e9097e60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1d03723e748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