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0f0e84b06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92cda37a74b2d"/>
  </p:sldMasterIdLst>
  <p:sldIdLst>
    <p:sldId xmlns:r="http://schemas.openxmlformats.org/officeDocument/2006/relationships" id="256" r:id="Ra270b1c6d19344fb"/>
    <p:sldId xmlns:r="http://schemas.openxmlformats.org/officeDocument/2006/relationships" id="257" r:id="Rfe3c9df2bdf14355"/>
    <p:sldId xmlns:r="http://schemas.openxmlformats.org/officeDocument/2006/relationships" id="258" r:id="R35c814586ad14335"/>
    <p:sldId xmlns:r="http://schemas.openxmlformats.org/officeDocument/2006/relationships" id="259" r:id="R0078295b54ad4d69"/>
    <p:sldId xmlns:r="http://schemas.openxmlformats.org/officeDocument/2006/relationships" id="260" r:id="Rbbcf9dbfff16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92cda37a74b2d" /><Relationship Type="http://schemas.openxmlformats.org/officeDocument/2006/relationships/slide" Target="/ppt/slides/slide1.xml" Id="Ra270b1c6d19344fb" /><Relationship Type="http://schemas.openxmlformats.org/officeDocument/2006/relationships/slide" Target="/ppt/slides/slide2.xml" Id="Rfe3c9df2bdf14355" /><Relationship Type="http://schemas.openxmlformats.org/officeDocument/2006/relationships/slide" Target="/ppt/slides/slide3.xml" Id="R35c814586ad14335" /><Relationship Type="http://schemas.openxmlformats.org/officeDocument/2006/relationships/slide" Target="/ppt/slides/slide4.xml" Id="R0078295b54ad4d69" /><Relationship Type="http://schemas.openxmlformats.org/officeDocument/2006/relationships/slide" Target="/ppt/slides/slide5.xml" Id="Rbbcf9dbfff16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d98a65aa224d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881ecc5cb47a6" /><Relationship Type="http://schemas.openxmlformats.org/officeDocument/2006/relationships/theme" Target="/ppt/slideMasters/theme/theme1.xml" Id="Rf1f16b92ade64a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881ecc5cb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c03c4032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20797baee4b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3821630ea44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82b6ab6a7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9b0406cd741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