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43a9b38ed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6192232374c00"/>
  </p:sldMasterIdLst>
  <p:sldIdLst>
    <p:sldId xmlns:r="http://schemas.openxmlformats.org/officeDocument/2006/relationships" id="256" r:id="R24128a4dec424c9d"/>
    <p:sldId xmlns:r="http://schemas.openxmlformats.org/officeDocument/2006/relationships" id="257" r:id="Ra3674878dc42461f"/>
    <p:sldId xmlns:r="http://schemas.openxmlformats.org/officeDocument/2006/relationships" id="258" r:id="Rd69ef553f0ba4c9a"/>
    <p:sldId xmlns:r="http://schemas.openxmlformats.org/officeDocument/2006/relationships" id="259" r:id="Rdaa28f86bbed4e09"/>
    <p:sldId xmlns:r="http://schemas.openxmlformats.org/officeDocument/2006/relationships" id="260" r:id="R5791350f7fc74524"/>
    <p:sldId xmlns:r="http://schemas.openxmlformats.org/officeDocument/2006/relationships" id="261" r:id="R6da2eedc05ec4ed1"/>
    <p:sldId xmlns:r="http://schemas.openxmlformats.org/officeDocument/2006/relationships" id="262" r:id="R567e191600a5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6192232374c00" /><Relationship Type="http://schemas.openxmlformats.org/officeDocument/2006/relationships/slide" Target="/ppt/slides/slide1.xml" Id="R24128a4dec424c9d" /><Relationship Type="http://schemas.openxmlformats.org/officeDocument/2006/relationships/slide" Target="/ppt/slides/slide2.xml" Id="Ra3674878dc42461f" /><Relationship Type="http://schemas.openxmlformats.org/officeDocument/2006/relationships/slide" Target="/ppt/slides/slide3.xml" Id="Rd69ef553f0ba4c9a" /><Relationship Type="http://schemas.openxmlformats.org/officeDocument/2006/relationships/slide" Target="/ppt/slides/slide4.xml" Id="Rdaa28f86bbed4e09" /><Relationship Type="http://schemas.openxmlformats.org/officeDocument/2006/relationships/slide" Target="/ppt/slides/slide5.xml" Id="R5791350f7fc74524" /><Relationship Type="http://schemas.openxmlformats.org/officeDocument/2006/relationships/slide" Target="/ppt/slides/slide6.xml" Id="R6da2eedc05ec4ed1" /><Relationship Type="http://schemas.openxmlformats.org/officeDocument/2006/relationships/slide" Target="/ppt/slides/slide7.xml" Id="R567e191600a5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d8545826d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98d8e721425f" /><Relationship Type="http://schemas.openxmlformats.org/officeDocument/2006/relationships/theme" Target="/ppt/slideMasters/theme/theme1.xml" Id="R7c623bf071b1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098d8e72142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48e2eccd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40fa858a7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21d6b39ce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3bb37ce55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b03b82a4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b34b1acb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9403b11f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