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da81d8e84646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10e18f37754f57"/>
  </p:sldMasterIdLst>
  <p:sldIdLst>
    <p:sldId xmlns:r="http://schemas.openxmlformats.org/officeDocument/2006/relationships" id="256" r:id="R39b945329a1145c5"/>
    <p:sldId xmlns:r="http://schemas.openxmlformats.org/officeDocument/2006/relationships" id="257" r:id="Re763f72cb8da4692"/>
    <p:sldId xmlns:r="http://schemas.openxmlformats.org/officeDocument/2006/relationships" id="258" r:id="R9e219ba217394acb"/>
    <p:sldId xmlns:r="http://schemas.openxmlformats.org/officeDocument/2006/relationships" id="259" r:id="R267aab89c77e44b1"/>
    <p:sldId xmlns:r="http://schemas.openxmlformats.org/officeDocument/2006/relationships" id="260" r:id="R1e501c6f92034976"/>
    <p:sldId xmlns:r="http://schemas.openxmlformats.org/officeDocument/2006/relationships" id="261" r:id="R0233832e97f04c92"/>
    <p:sldId xmlns:r="http://schemas.openxmlformats.org/officeDocument/2006/relationships" id="262" r:id="R7b2aff704b5340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0e18f37754f57" /><Relationship Type="http://schemas.openxmlformats.org/officeDocument/2006/relationships/slide" Target="/ppt/slides/slide1.xml" Id="R39b945329a1145c5" /><Relationship Type="http://schemas.openxmlformats.org/officeDocument/2006/relationships/slide" Target="/ppt/slides/slide2.xml" Id="Re763f72cb8da4692" /><Relationship Type="http://schemas.openxmlformats.org/officeDocument/2006/relationships/slide" Target="/ppt/slides/slide3.xml" Id="R9e219ba217394acb" /><Relationship Type="http://schemas.openxmlformats.org/officeDocument/2006/relationships/slide" Target="/ppt/slides/slide4.xml" Id="R267aab89c77e44b1" /><Relationship Type="http://schemas.openxmlformats.org/officeDocument/2006/relationships/slide" Target="/ppt/slides/slide5.xml" Id="R1e501c6f92034976" /><Relationship Type="http://schemas.openxmlformats.org/officeDocument/2006/relationships/slide" Target="/ppt/slides/slide6.xml" Id="R0233832e97f04c92" /><Relationship Type="http://schemas.openxmlformats.org/officeDocument/2006/relationships/slide" Target="/ppt/slides/slide7.xml" Id="R7b2aff704b5340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3ed6c1c3a4b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624ed601c46fe" /><Relationship Type="http://schemas.openxmlformats.org/officeDocument/2006/relationships/theme" Target="/ppt/slideMasters/theme/theme1.xml" Id="Rd8a0a44b3a464a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8624ed601c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19f242e5645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9346ec3dd46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2db17fb624f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fae00938a4a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52219da8749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fd62c7c2e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37d55abbd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HERTZENBERG-NAFSTAD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HERTZENBERG-NAFSTAD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ASBJØRG IRENE HERTZENBERG-NAFSTAD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HERTZENBERG-NAFSTAD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HERTZENBERG-NAFSTAD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Asbjørg Hertzenberg-Nafstad, Bromstadvegen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23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asbjorghn@outlook.com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