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96c9eec52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00165b2ce4467"/>
  </p:sldMasterIdLst>
  <p:sldIdLst>
    <p:sldId xmlns:r="http://schemas.openxmlformats.org/officeDocument/2006/relationships" id="256" r:id="R9e4e1157ff0a44c7"/>
    <p:sldId xmlns:r="http://schemas.openxmlformats.org/officeDocument/2006/relationships" id="257" r:id="Rade87dd8afbc464c"/>
    <p:sldId xmlns:r="http://schemas.openxmlformats.org/officeDocument/2006/relationships" id="258" r:id="R21e9a9122d4d4dce"/>
    <p:sldId xmlns:r="http://schemas.openxmlformats.org/officeDocument/2006/relationships" id="259" r:id="Rf2f1ddf22d5e4a43"/>
    <p:sldId xmlns:r="http://schemas.openxmlformats.org/officeDocument/2006/relationships" id="260" r:id="Ra161f50e31414cb9"/>
    <p:sldId xmlns:r="http://schemas.openxmlformats.org/officeDocument/2006/relationships" id="261" r:id="R87f2d475801d448d"/>
    <p:sldId xmlns:r="http://schemas.openxmlformats.org/officeDocument/2006/relationships" id="262" r:id="R322c7971e65841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00165b2ce4467" /><Relationship Type="http://schemas.openxmlformats.org/officeDocument/2006/relationships/slide" Target="/ppt/slides/slide1.xml" Id="R9e4e1157ff0a44c7" /><Relationship Type="http://schemas.openxmlformats.org/officeDocument/2006/relationships/slide" Target="/ppt/slides/slide2.xml" Id="Rade87dd8afbc464c" /><Relationship Type="http://schemas.openxmlformats.org/officeDocument/2006/relationships/slide" Target="/ppt/slides/slide3.xml" Id="R21e9a9122d4d4dce" /><Relationship Type="http://schemas.openxmlformats.org/officeDocument/2006/relationships/slide" Target="/ppt/slides/slide4.xml" Id="Rf2f1ddf22d5e4a43" /><Relationship Type="http://schemas.openxmlformats.org/officeDocument/2006/relationships/slide" Target="/ppt/slides/slide5.xml" Id="Ra161f50e31414cb9" /><Relationship Type="http://schemas.openxmlformats.org/officeDocument/2006/relationships/slide" Target="/ppt/slides/slide6.xml" Id="R87f2d475801d448d" /><Relationship Type="http://schemas.openxmlformats.org/officeDocument/2006/relationships/slide" Target="/ppt/slides/slide7.xml" Id="R322c7971e65841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2ea8fe20448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3931e0c3842bc" /><Relationship Type="http://schemas.openxmlformats.org/officeDocument/2006/relationships/theme" Target="/ppt/slideMasters/theme/theme1.xml" Id="R7fc3099f96d542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43931e0c3842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76b832d114c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a5e02170442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9032e35eb40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8d302b12e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bd4ee7bb64b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c697e68bf41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40a554b1c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GN LIVING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 LIVING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2 707 971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2 732 701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VORUM GEIR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Martebakken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20 74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post@storm-mf.no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977 066 158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 LIVING AS</a:t>
            </a:r>
          </a:p>
        </p:txBody>
      </p:sp>
    </p:spTree>
  </p:cSld>
  <p:clrMapOvr>
    <a:masterClrMapping xmlns:a="http://schemas.openxmlformats.org/drawingml/2006/main"/>
  </p:clrMapOvr>
</p:sld>
</file>