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c431f4009e4d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be8da0bbe54215"/>
  </p:sldMasterIdLst>
  <p:sldIdLst>
    <p:sldId xmlns:r="http://schemas.openxmlformats.org/officeDocument/2006/relationships" id="256" r:id="R78d3d178e8244b4c"/>
    <p:sldId xmlns:r="http://schemas.openxmlformats.org/officeDocument/2006/relationships" id="257" r:id="R0c56588016b340c0"/>
    <p:sldId xmlns:r="http://schemas.openxmlformats.org/officeDocument/2006/relationships" id="258" r:id="Rb8b4d9bedde346ab"/>
    <p:sldId xmlns:r="http://schemas.openxmlformats.org/officeDocument/2006/relationships" id="259" r:id="Rafc93cdc939c4921"/>
    <p:sldId xmlns:r="http://schemas.openxmlformats.org/officeDocument/2006/relationships" id="260" r:id="R90740549122a4aea"/>
    <p:sldId xmlns:r="http://schemas.openxmlformats.org/officeDocument/2006/relationships" id="261" r:id="R92b23aca817e4011"/>
    <p:sldId xmlns:r="http://schemas.openxmlformats.org/officeDocument/2006/relationships" id="262" r:id="Rc357ee89a28746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be8da0bbe54215" /><Relationship Type="http://schemas.openxmlformats.org/officeDocument/2006/relationships/slide" Target="/ppt/slides/slide1.xml" Id="R78d3d178e8244b4c" /><Relationship Type="http://schemas.openxmlformats.org/officeDocument/2006/relationships/slide" Target="/ppt/slides/slide2.xml" Id="R0c56588016b340c0" /><Relationship Type="http://schemas.openxmlformats.org/officeDocument/2006/relationships/slide" Target="/ppt/slides/slide3.xml" Id="Rb8b4d9bedde346ab" /><Relationship Type="http://schemas.openxmlformats.org/officeDocument/2006/relationships/slide" Target="/ppt/slides/slide4.xml" Id="Rafc93cdc939c4921" /><Relationship Type="http://schemas.openxmlformats.org/officeDocument/2006/relationships/slide" Target="/ppt/slides/slide5.xml" Id="R90740549122a4aea" /><Relationship Type="http://schemas.openxmlformats.org/officeDocument/2006/relationships/slide" Target="/ppt/slides/slide6.xml" Id="R92b23aca817e4011" /><Relationship Type="http://schemas.openxmlformats.org/officeDocument/2006/relationships/slide" Target="/ppt/slides/slide7.xml" Id="Rc357ee89a28746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660c58329846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d621ca35c4c26" /><Relationship Type="http://schemas.openxmlformats.org/officeDocument/2006/relationships/theme" Target="/ppt/slideMasters/theme/theme1.xml" Id="Racf39104764d4a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7d621ca35c4c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ec8a4284942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a6949fb674f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425f72d8844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e154a824446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a1e6a12584a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28c0d8df543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a64d707ac42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ØLEN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ØLEN EIENDOM AS ble etablert [år] og holder til i Ølen.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3 023 646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915 735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359 580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14 417 683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22 941 341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KRAKADALEN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NAPPHOLMEN EIENDOM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OSAKONGEN HOLDING AS  –  18,8 %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EBABA AS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HEMAFU AS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MYINVEST AS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Steinar Matre, Roatoppen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5580 Ølen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977 082 706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EIENDOM AS</a:t>
            </a:r>
          </a:p>
        </p:txBody>
      </p:sp>
    </p:spTree>
  </p:cSld>
  <p:clrMapOvr>
    <a:masterClrMapping xmlns:a="http://schemas.openxmlformats.org/drawingml/2006/main"/>
  </p:clrMapOvr>
</p:sld>
</file>