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17c228315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ccd76c791495c"/>
  </p:sldMasterIdLst>
  <p:sldIdLst>
    <p:sldId xmlns:r="http://schemas.openxmlformats.org/officeDocument/2006/relationships" id="256" r:id="Rd11d13a2829d46d4"/>
    <p:sldId xmlns:r="http://schemas.openxmlformats.org/officeDocument/2006/relationships" id="257" r:id="R865afb7c0ef4421e"/>
    <p:sldId xmlns:r="http://schemas.openxmlformats.org/officeDocument/2006/relationships" id="258" r:id="R75f69771476d4c22"/>
    <p:sldId xmlns:r="http://schemas.openxmlformats.org/officeDocument/2006/relationships" id="259" r:id="Re5cf4cd30ced47fa"/>
    <p:sldId xmlns:r="http://schemas.openxmlformats.org/officeDocument/2006/relationships" id="260" r:id="Rdb2df02f8d124c47"/>
    <p:sldId xmlns:r="http://schemas.openxmlformats.org/officeDocument/2006/relationships" id="261" r:id="Rc4e93f527b994cf2"/>
    <p:sldId xmlns:r="http://schemas.openxmlformats.org/officeDocument/2006/relationships" id="262" r:id="Rc350218a86c4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ccd76c791495c" /><Relationship Type="http://schemas.openxmlformats.org/officeDocument/2006/relationships/slide" Target="/ppt/slides/slide1.xml" Id="Rd11d13a2829d46d4" /><Relationship Type="http://schemas.openxmlformats.org/officeDocument/2006/relationships/slide" Target="/ppt/slides/slide2.xml" Id="R865afb7c0ef4421e" /><Relationship Type="http://schemas.openxmlformats.org/officeDocument/2006/relationships/slide" Target="/ppt/slides/slide3.xml" Id="R75f69771476d4c22" /><Relationship Type="http://schemas.openxmlformats.org/officeDocument/2006/relationships/slide" Target="/ppt/slides/slide4.xml" Id="Re5cf4cd30ced47fa" /><Relationship Type="http://schemas.openxmlformats.org/officeDocument/2006/relationships/slide" Target="/ppt/slides/slide5.xml" Id="Rdb2df02f8d124c47" /><Relationship Type="http://schemas.openxmlformats.org/officeDocument/2006/relationships/slide" Target="/ppt/slides/slide6.xml" Id="Rc4e93f527b994cf2" /><Relationship Type="http://schemas.openxmlformats.org/officeDocument/2006/relationships/slide" Target="/ppt/slides/slide7.xml" Id="Rc350218a86c4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2f6c2d48e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21438fea0493f" /><Relationship Type="http://schemas.openxmlformats.org/officeDocument/2006/relationships/theme" Target="/ppt/slideMasters/theme/theme1.xml" Id="R051fe0141320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e21438fea0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50fc7113943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f8fdbdd9b4a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94391578041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dd900b10f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afbefee76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3c1a763434e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d3e0c843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