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97182872c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6390ea1f84b15"/>
  </p:sldMasterIdLst>
  <p:sldIdLst>
    <p:sldId xmlns:r="http://schemas.openxmlformats.org/officeDocument/2006/relationships" id="256" r:id="Re9563a26c15b4712"/>
    <p:sldId xmlns:r="http://schemas.openxmlformats.org/officeDocument/2006/relationships" id="257" r:id="R954b014584144cf2"/>
    <p:sldId xmlns:r="http://schemas.openxmlformats.org/officeDocument/2006/relationships" id="258" r:id="Rf3d4e52ccb864157"/>
    <p:sldId xmlns:r="http://schemas.openxmlformats.org/officeDocument/2006/relationships" id="259" r:id="R28b371ea470f47a4"/>
    <p:sldId xmlns:r="http://schemas.openxmlformats.org/officeDocument/2006/relationships" id="260" r:id="R6461b7ecdd7b4fa2"/>
    <p:sldId xmlns:r="http://schemas.openxmlformats.org/officeDocument/2006/relationships" id="261" r:id="Rbe86eea33ef348bf"/>
    <p:sldId xmlns:r="http://schemas.openxmlformats.org/officeDocument/2006/relationships" id="262" r:id="R561ec1def1f64c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6390ea1f84b15" /><Relationship Type="http://schemas.openxmlformats.org/officeDocument/2006/relationships/slide" Target="/ppt/slides/slide1.xml" Id="Re9563a26c15b4712" /><Relationship Type="http://schemas.openxmlformats.org/officeDocument/2006/relationships/slide" Target="/ppt/slides/slide2.xml" Id="R954b014584144cf2" /><Relationship Type="http://schemas.openxmlformats.org/officeDocument/2006/relationships/slide" Target="/ppt/slides/slide3.xml" Id="Rf3d4e52ccb864157" /><Relationship Type="http://schemas.openxmlformats.org/officeDocument/2006/relationships/slide" Target="/ppt/slides/slide4.xml" Id="R28b371ea470f47a4" /><Relationship Type="http://schemas.openxmlformats.org/officeDocument/2006/relationships/slide" Target="/ppt/slides/slide5.xml" Id="R6461b7ecdd7b4fa2" /><Relationship Type="http://schemas.openxmlformats.org/officeDocument/2006/relationships/slide" Target="/ppt/slides/slide6.xml" Id="Rbe86eea33ef348bf" /><Relationship Type="http://schemas.openxmlformats.org/officeDocument/2006/relationships/slide" Target="/ppt/slides/slide7.xml" Id="R561ec1def1f64c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13b8bd1b7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36d4d39734003" /><Relationship Type="http://schemas.openxmlformats.org/officeDocument/2006/relationships/theme" Target="/ppt/slideMasters/theme/theme1.xml" Id="R18951bf6f222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36d4d3973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933c7bbfa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14804124b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3d81531cf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15daacdaf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b2ba365634c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ef0bce02643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36a240732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ERVIK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GROUP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12 593 216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13 475 205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299 747 110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479 642 970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HAVFISKE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Vestkappvegen 1434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post@ervikhavfiske.no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977 084 474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GROUP AS</a:t>
            </a:r>
          </a:p>
        </p:txBody>
      </p:sp>
    </p:spTree>
  </p:cSld>
  <p:clrMapOvr>
    <a:masterClrMapping xmlns:a="http://schemas.openxmlformats.org/drawingml/2006/main"/>
  </p:clrMapOvr>
</p:sld>
</file>