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e29081d0ac4f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b5b5211eba4f17"/>
  </p:sldMasterIdLst>
  <p:sldIdLst>
    <p:sldId xmlns:r="http://schemas.openxmlformats.org/officeDocument/2006/relationships" id="256" r:id="R87e397e411db4719"/>
    <p:sldId xmlns:r="http://schemas.openxmlformats.org/officeDocument/2006/relationships" id="257" r:id="Rbfdb8d21071d40b2"/>
    <p:sldId xmlns:r="http://schemas.openxmlformats.org/officeDocument/2006/relationships" id="258" r:id="Rd8e59b0986b2445c"/>
    <p:sldId xmlns:r="http://schemas.openxmlformats.org/officeDocument/2006/relationships" id="259" r:id="R271718361ff0435d"/>
    <p:sldId xmlns:r="http://schemas.openxmlformats.org/officeDocument/2006/relationships" id="260" r:id="Rdd3f9d820f09404a"/>
    <p:sldId xmlns:r="http://schemas.openxmlformats.org/officeDocument/2006/relationships" id="261" r:id="R3352795580c548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5b5211eba4f17" /><Relationship Type="http://schemas.openxmlformats.org/officeDocument/2006/relationships/slide" Target="/ppt/slides/slide1.xml" Id="R87e397e411db4719" /><Relationship Type="http://schemas.openxmlformats.org/officeDocument/2006/relationships/slide" Target="/ppt/slides/slide2.xml" Id="Rbfdb8d21071d40b2" /><Relationship Type="http://schemas.openxmlformats.org/officeDocument/2006/relationships/slide" Target="/ppt/slides/slide3.xml" Id="Rd8e59b0986b2445c" /><Relationship Type="http://schemas.openxmlformats.org/officeDocument/2006/relationships/slide" Target="/ppt/slides/slide4.xml" Id="R271718361ff0435d" /><Relationship Type="http://schemas.openxmlformats.org/officeDocument/2006/relationships/slide" Target="/ppt/slides/slide5.xml" Id="Rdd3f9d820f09404a" /><Relationship Type="http://schemas.openxmlformats.org/officeDocument/2006/relationships/slide" Target="/ppt/slides/slide6.xml" Id="R3352795580c548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accc30bdc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51aa9775f4fd8" /><Relationship Type="http://schemas.openxmlformats.org/officeDocument/2006/relationships/theme" Target="/ppt/slideMasters/theme/theme1.xml" Id="Rc5206ef8faf844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a51aa9775f4f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4068013f445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9b50aed1f48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89dfb27a740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a2b959dd74d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c1df534e744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c08580181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GERD-RAGNAS MINNEFOND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GERD-RAGNAS MINNEFOND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93 88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elin@psykopp.no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977 145 643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