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676723eb8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0f5071aef4df9"/>
  </p:sldMasterIdLst>
  <p:sldIdLst>
    <p:sldId xmlns:r="http://schemas.openxmlformats.org/officeDocument/2006/relationships" id="256" r:id="Rb21761bb582b48ec"/>
    <p:sldId xmlns:r="http://schemas.openxmlformats.org/officeDocument/2006/relationships" id="257" r:id="R5aa4f23e9ea94e9a"/>
    <p:sldId xmlns:r="http://schemas.openxmlformats.org/officeDocument/2006/relationships" id="258" r:id="Rebb1b7aa35f84fa8"/>
    <p:sldId xmlns:r="http://schemas.openxmlformats.org/officeDocument/2006/relationships" id="259" r:id="R19a2fc86a3384628"/>
    <p:sldId xmlns:r="http://schemas.openxmlformats.org/officeDocument/2006/relationships" id="260" r:id="R68aaf48838bf4579"/>
    <p:sldId xmlns:r="http://schemas.openxmlformats.org/officeDocument/2006/relationships" id="261" r:id="Rbcb7b147bffa440d"/>
    <p:sldId xmlns:r="http://schemas.openxmlformats.org/officeDocument/2006/relationships" id="262" r:id="Rcd1eea184ad7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0f5071aef4df9" /><Relationship Type="http://schemas.openxmlformats.org/officeDocument/2006/relationships/slide" Target="/ppt/slides/slide1.xml" Id="Rb21761bb582b48ec" /><Relationship Type="http://schemas.openxmlformats.org/officeDocument/2006/relationships/slide" Target="/ppt/slides/slide2.xml" Id="R5aa4f23e9ea94e9a" /><Relationship Type="http://schemas.openxmlformats.org/officeDocument/2006/relationships/slide" Target="/ppt/slides/slide3.xml" Id="Rebb1b7aa35f84fa8" /><Relationship Type="http://schemas.openxmlformats.org/officeDocument/2006/relationships/slide" Target="/ppt/slides/slide4.xml" Id="R19a2fc86a3384628" /><Relationship Type="http://schemas.openxmlformats.org/officeDocument/2006/relationships/slide" Target="/ppt/slides/slide5.xml" Id="R68aaf48838bf4579" /><Relationship Type="http://schemas.openxmlformats.org/officeDocument/2006/relationships/slide" Target="/ppt/slides/slide6.xml" Id="Rbcb7b147bffa440d" /><Relationship Type="http://schemas.openxmlformats.org/officeDocument/2006/relationships/slide" Target="/ppt/slides/slide7.xml" Id="Rcd1eea184ad7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f28bcc963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a7ff26c0f45ab" /><Relationship Type="http://schemas.openxmlformats.org/officeDocument/2006/relationships/theme" Target="/ppt/slideMasters/theme/theme1.xml" Id="R6b817d3d3f82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a7ff26c0f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4a4b731bf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3cb02dd87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1ed00dc9f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a933d27d0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1fc2816f2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93c39a057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c7dc7a8f3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