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4caa8f6f3847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234080e18f4b07"/>
  </p:sldMasterIdLst>
  <p:sldIdLst>
    <p:sldId xmlns:r="http://schemas.openxmlformats.org/officeDocument/2006/relationships" id="256" r:id="R74b5093a193f4169"/>
    <p:sldId xmlns:r="http://schemas.openxmlformats.org/officeDocument/2006/relationships" id="257" r:id="R54bda1bb467b403e"/>
    <p:sldId xmlns:r="http://schemas.openxmlformats.org/officeDocument/2006/relationships" id="258" r:id="R923341e6060c479d"/>
    <p:sldId xmlns:r="http://schemas.openxmlformats.org/officeDocument/2006/relationships" id="259" r:id="R83d40380197f477c"/>
    <p:sldId xmlns:r="http://schemas.openxmlformats.org/officeDocument/2006/relationships" id="260" r:id="R9d9e6dd591e24114"/>
    <p:sldId xmlns:r="http://schemas.openxmlformats.org/officeDocument/2006/relationships" id="261" r:id="R49b4a4e08a374d71"/>
    <p:sldId xmlns:r="http://schemas.openxmlformats.org/officeDocument/2006/relationships" id="262" r:id="Re68915ebde1645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234080e18f4b07" /><Relationship Type="http://schemas.openxmlformats.org/officeDocument/2006/relationships/slide" Target="/ppt/slides/slide1.xml" Id="R74b5093a193f4169" /><Relationship Type="http://schemas.openxmlformats.org/officeDocument/2006/relationships/slide" Target="/ppt/slides/slide2.xml" Id="R54bda1bb467b403e" /><Relationship Type="http://schemas.openxmlformats.org/officeDocument/2006/relationships/slide" Target="/ppt/slides/slide3.xml" Id="R923341e6060c479d" /><Relationship Type="http://schemas.openxmlformats.org/officeDocument/2006/relationships/slide" Target="/ppt/slides/slide4.xml" Id="R83d40380197f477c" /><Relationship Type="http://schemas.openxmlformats.org/officeDocument/2006/relationships/slide" Target="/ppt/slides/slide5.xml" Id="R9d9e6dd591e24114" /><Relationship Type="http://schemas.openxmlformats.org/officeDocument/2006/relationships/slide" Target="/ppt/slides/slide6.xml" Id="R49b4a4e08a374d71" /><Relationship Type="http://schemas.openxmlformats.org/officeDocument/2006/relationships/slide" Target="/ppt/slides/slide7.xml" Id="Re68915ebde1645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b69ac11f6646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e91ee2a0c4157" /><Relationship Type="http://schemas.openxmlformats.org/officeDocument/2006/relationships/theme" Target="/ppt/slideMasters/theme/theme1.xml" Id="Rccd17a1f914546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5e91ee2a0c41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7c1c37a1048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cc06f4efe40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0fec086414e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e6ffe7cc246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8860b2e184b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c4dab699f4d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df739fe9f4a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IT SUPPORT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IT SUPPORT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1 434 415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845 607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−83 193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7 101 539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12 567 263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 TORGER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E&amp;A INVEST AS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HARBO KRISTINE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 BJØRNAR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 HOLDING AS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 RUBEN  –  14,0 %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Galeivegen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tlog@it-support.no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977 197 821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