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0b3ea627b24432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603949bff84d1f"/>
  </p:sldMasterIdLst>
  <p:sldIdLst>
    <p:sldId xmlns:r="http://schemas.openxmlformats.org/officeDocument/2006/relationships" id="256" r:id="R2d452068a49c4595"/>
    <p:sldId xmlns:r="http://schemas.openxmlformats.org/officeDocument/2006/relationships" id="257" r:id="Rea287f4464a3400b"/>
    <p:sldId xmlns:r="http://schemas.openxmlformats.org/officeDocument/2006/relationships" id="258" r:id="Rb6261f8eb9674976"/>
    <p:sldId xmlns:r="http://schemas.openxmlformats.org/officeDocument/2006/relationships" id="259" r:id="R0a470a8fdcb24a1d"/>
    <p:sldId xmlns:r="http://schemas.openxmlformats.org/officeDocument/2006/relationships" id="260" r:id="Re2cddad8af65406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603949bff84d1f" /><Relationship Type="http://schemas.openxmlformats.org/officeDocument/2006/relationships/slide" Target="/ppt/slides/slide1.xml" Id="R2d452068a49c4595" /><Relationship Type="http://schemas.openxmlformats.org/officeDocument/2006/relationships/slide" Target="/ppt/slides/slide2.xml" Id="Rea287f4464a3400b" /><Relationship Type="http://schemas.openxmlformats.org/officeDocument/2006/relationships/slide" Target="/ppt/slides/slide3.xml" Id="Rb6261f8eb9674976" /><Relationship Type="http://schemas.openxmlformats.org/officeDocument/2006/relationships/slide" Target="/ppt/slides/slide4.xml" Id="R0a470a8fdcb24a1d" /><Relationship Type="http://schemas.openxmlformats.org/officeDocument/2006/relationships/slide" Target="/ppt/slides/slide5.xml" Id="Re2cddad8af65406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68ee3cc48e498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e1c2a0f5de496d" /><Relationship Type="http://schemas.openxmlformats.org/officeDocument/2006/relationships/theme" Target="/ppt/slideMasters/theme/theme1.xml" Id="R26525041b46840e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6e1c2a0f5de49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bb51e52c9442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c6a29c619345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f2498e6c45487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4ea304697644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c6eeed5a13440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SKIPTVET RØRSERVICE MORTEN KVISLER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SKIPTVET RØRSERVICE MORTEN KVISLER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SKIPTVET RØRSERVICE MORTEN KVISLER ble etablert [år] og holder til i Skiptvet.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SKIPTVET RØRSERVICE MORTEN KVISLER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SKIPTVET RØRSERVICE MORTEN KVISLER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SKIPTVET RØRSERVICE MORTEN KVISLER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Utengaveien 118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1816 Skiptvet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80 84 69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977 234 921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SKIPTVET RØRSERVICE MORTEN KVISLER</a:t>
            </a:r>
          </a:p>
        </p:txBody>
      </p:sp>
    </p:spTree>
  </p:cSld>
  <p:clrMapOvr>
    <a:masterClrMapping xmlns:a="http://schemas.openxmlformats.org/drawingml/2006/main"/>
  </p:clrMapOvr>
</p:sld>
</file>