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98e2ba008749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3e1f61132544a47"/>
  </p:sldMasterIdLst>
  <p:sldIdLst>
    <p:sldId xmlns:r="http://schemas.openxmlformats.org/officeDocument/2006/relationships" id="256" r:id="Rf2adaae394fc46af"/>
    <p:sldId xmlns:r="http://schemas.openxmlformats.org/officeDocument/2006/relationships" id="257" r:id="Ra6c11b0cc52546b5"/>
    <p:sldId xmlns:r="http://schemas.openxmlformats.org/officeDocument/2006/relationships" id="258" r:id="R681fc6b12cdf40b1"/>
    <p:sldId xmlns:r="http://schemas.openxmlformats.org/officeDocument/2006/relationships" id="259" r:id="Rc8254198a5b349a6"/>
    <p:sldId xmlns:r="http://schemas.openxmlformats.org/officeDocument/2006/relationships" id="260" r:id="R02727ff204184be7"/>
    <p:sldId xmlns:r="http://schemas.openxmlformats.org/officeDocument/2006/relationships" id="261" r:id="R060a765063c148ad"/>
    <p:sldId xmlns:r="http://schemas.openxmlformats.org/officeDocument/2006/relationships" id="262" r:id="Reb98ac9619f44a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e1f61132544a47" /><Relationship Type="http://schemas.openxmlformats.org/officeDocument/2006/relationships/slide" Target="/ppt/slides/slide1.xml" Id="Rf2adaae394fc46af" /><Relationship Type="http://schemas.openxmlformats.org/officeDocument/2006/relationships/slide" Target="/ppt/slides/slide2.xml" Id="Ra6c11b0cc52546b5" /><Relationship Type="http://schemas.openxmlformats.org/officeDocument/2006/relationships/slide" Target="/ppt/slides/slide3.xml" Id="R681fc6b12cdf40b1" /><Relationship Type="http://schemas.openxmlformats.org/officeDocument/2006/relationships/slide" Target="/ppt/slides/slide4.xml" Id="Rc8254198a5b349a6" /><Relationship Type="http://schemas.openxmlformats.org/officeDocument/2006/relationships/slide" Target="/ppt/slides/slide5.xml" Id="R02727ff204184be7" /><Relationship Type="http://schemas.openxmlformats.org/officeDocument/2006/relationships/slide" Target="/ppt/slides/slide6.xml" Id="R060a765063c148ad" /><Relationship Type="http://schemas.openxmlformats.org/officeDocument/2006/relationships/slide" Target="/ppt/slides/slide7.xml" Id="Reb98ac9619f44a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7172c200be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876e4b5fa46fb" /><Relationship Type="http://schemas.openxmlformats.org/officeDocument/2006/relationships/theme" Target="/ppt/slideMasters/theme/theme1.xml" Id="Re5b7ded25c7d48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876e4b5fa46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e9ec5481649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6a69171fda478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6206cb5a7548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261c7a5df44a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f663a93384a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3f3751fbdd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c14f2373d4b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STUVE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STUVE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10 787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219 537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1 418 163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4 694 293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SKIPSAKSJESELSKAPET HARDINGEN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5528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977 286 921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STUVE INVEST AS</a:t>
            </a:r>
          </a:p>
        </p:txBody>
      </p:sp>
    </p:spTree>
  </p:cSld>
  <p:clrMapOvr>
    <a:masterClrMapping xmlns:a="http://schemas.openxmlformats.org/drawingml/2006/main"/>
  </p:clrMapOvr>
</p:sld>
</file>