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5f9eda3b444e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c0c4c95b284e87"/>
  </p:sldMasterIdLst>
  <p:sldIdLst>
    <p:sldId xmlns:r="http://schemas.openxmlformats.org/officeDocument/2006/relationships" id="256" r:id="R2e555fc124ca49fe"/>
    <p:sldId xmlns:r="http://schemas.openxmlformats.org/officeDocument/2006/relationships" id="257" r:id="R4f0f00e4c5854433"/>
    <p:sldId xmlns:r="http://schemas.openxmlformats.org/officeDocument/2006/relationships" id="258" r:id="R46cba1927f1d419d"/>
    <p:sldId xmlns:r="http://schemas.openxmlformats.org/officeDocument/2006/relationships" id="259" r:id="R01a036f321a1450a"/>
    <p:sldId xmlns:r="http://schemas.openxmlformats.org/officeDocument/2006/relationships" id="260" r:id="R725435bb9cde4501"/>
    <p:sldId xmlns:r="http://schemas.openxmlformats.org/officeDocument/2006/relationships" id="261" r:id="R83876c6694704a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0c4c95b284e87" /><Relationship Type="http://schemas.openxmlformats.org/officeDocument/2006/relationships/slide" Target="/ppt/slides/slide1.xml" Id="R2e555fc124ca49fe" /><Relationship Type="http://schemas.openxmlformats.org/officeDocument/2006/relationships/slide" Target="/ppt/slides/slide2.xml" Id="R4f0f00e4c5854433" /><Relationship Type="http://schemas.openxmlformats.org/officeDocument/2006/relationships/slide" Target="/ppt/slides/slide3.xml" Id="R46cba1927f1d419d" /><Relationship Type="http://schemas.openxmlformats.org/officeDocument/2006/relationships/slide" Target="/ppt/slides/slide4.xml" Id="R01a036f321a1450a" /><Relationship Type="http://schemas.openxmlformats.org/officeDocument/2006/relationships/slide" Target="/ppt/slides/slide5.xml" Id="R725435bb9cde4501" /><Relationship Type="http://schemas.openxmlformats.org/officeDocument/2006/relationships/slide" Target="/ppt/slides/slide6.xml" Id="R83876c6694704a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d3b5dc5e84d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55e124f244207" /><Relationship Type="http://schemas.openxmlformats.org/officeDocument/2006/relationships/theme" Target="/ppt/slideMasters/theme/theme1.xml" Id="R6c93a9e3dfd84d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555e124f2442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5413ccd5e4d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ea53ff86c49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305d6cfc94c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49f9b6cfc46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37f9054ad43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1a5e328794e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ØSTLYNGENS BAKERI &amp; KONDITORI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ØSTLYNGENS BAKERI &amp; KONDITORI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ÅGE ØSTLYNGEN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Altaveien 302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05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kjell@ostlyngen-bakeri.no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977 314 739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