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aa9dc2efa43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217a934b147e5"/>
  </p:sldMasterIdLst>
  <p:sldIdLst>
    <p:sldId xmlns:r="http://schemas.openxmlformats.org/officeDocument/2006/relationships" id="256" r:id="R9105c05bf2ee4a63"/>
    <p:sldId xmlns:r="http://schemas.openxmlformats.org/officeDocument/2006/relationships" id="257" r:id="R56142dd521e7424c"/>
    <p:sldId xmlns:r="http://schemas.openxmlformats.org/officeDocument/2006/relationships" id="258" r:id="R7adda403b9b045b9"/>
    <p:sldId xmlns:r="http://schemas.openxmlformats.org/officeDocument/2006/relationships" id="259" r:id="R2bbbc71fa16a498e"/>
    <p:sldId xmlns:r="http://schemas.openxmlformats.org/officeDocument/2006/relationships" id="260" r:id="R11691a261abc4562"/>
    <p:sldId xmlns:r="http://schemas.openxmlformats.org/officeDocument/2006/relationships" id="261" r:id="Rb936c82b08294834"/>
    <p:sldId xmlns:r="http://schemas.openxmlformats.org/officeDocument/2006/relationships" id="262" r:id="Re4985075f510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217a934b147e5" /><Relationship Type="http://schemas.openxmlformats.org/officeDocument/2006/relationships/slide" Target="/ppt/slides/slide1.xml" Id="R9105c05bf2ee4a63" /><Relationship Type="http://schemas.openxmlformats.org/officeDocument/2006/relationships/slide" Target="/ppt/slides/slide2.xml" Id="R56142dd521e7424c" /><Relationship Type="http://schemas.openxmlformats.org/officeDocument/2006/relationships/slide" Target="/ppt/slides/slide3.xml" Id="R7adda403b9b045b9" /><Relationship Type="http://schemas.openxmlformats.org/officeDocument/2006/relationships/slide" Target="/ppt/slides/slide4.xml" Id="R2bbbc71fa16a498e" /><Relationship Type="http://schemas.openxmlformats.org/officeDocument/2006/relationships/slide" Target="/ppt/slides/slide5.xml" Id="R11691a261abc4562" /><Relationship Type="http://schemas.openxmlformats.org/officeDocument/2006/relationships/slide" Target="/ppt/slides/slide6.xml" Id="Rb936c82b08294834" /><Relationship Type="http://schemas.openxmlformats.org/officeDocument/2006/relationships/slide" Target="/ppt/slides/slide7.xml" Id="Re4985075f510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6a80aeff5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29ad8e4cd42b3" /><Relationship Type="http://schemas.openxmlformats.org/officeDocument/2006/relationships/theme" Target="/ppt/slideMasters/theme/theme1.xml" Id="Rdf8153afbe77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29ad8e4cd42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89dd29191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380a582c4e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0527230f8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681bce4fe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4ab9ec690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bbd182434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9119e69244d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