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aa85cfaf37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e75eff71146f5"/>
  </p:sldMasterIdLst>
  <p:sldIdLst>
    <p:sldId xmlns:r="http://schemas.openxmlformats.org/officeDocument/2006/relationships" id="256" r:id="R1d8fd66062e34fb7"/>
    <p:sldId xmlns:r="http://schemas.openxmlformats.org/officeDocument/2006/relationships" id="257" r:id="Rf978d40058864e2c"/>
    <p:sldId xmlns:r="http://schemas.openxmlformats.org/officeDocument/2006/relationships" id="258" r:id="R4717dc013b08473b"/>
    <p:sldId xmlns:r="http://schemas.openxmlformats.org/officeDocument/2006/relationships" id="259" r:id="R7902a47bc11a4b1d"/>
    <p:sldId xmlns:r="http://schemas.openxmlformats.org/officeDocument/2006/relationships" id="260" r:id="R16321e0bad964c7b"/>
    <p:sldId xmlns:r="http://schemas.openxmlformats.org/officeDocument/2006/relationships" id="261" r:id="R6bfba1b39f854d07"/>
    <p:sldId xmlns:r="http://schemas.openxmlformats.org/officeDocument/2006/relationships" id="262" r:id="Ra307d3a55ade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e75eff71146f5" /><Relationship Type="http://schemas.openxmlformats.org/officeDocument/2006/relationships/slide" Target="/ppt/slides/slide1.xml" Id="R1d8fd66062e34fb7" /><Relationship Type="http://schemas.openxmlformats.org/officeDocument/2006/relationships/slide" Target="/ppt/slides/slide2.xml" Id="Rf978d40058864e2c" /><Relationship Type="http://schemas.openxmlformats.org/officeDocument/2006/relationships/slide" Target="/ppt/slides/slide3.xml" Id="R4717dc013b08473b" /><Relationship Type="http://schemas.openxmlformats.org/officeDocument/2006/relationships/slide" Target="/ppt/slides/slide4.xml" Id="R7902a47bc11a4b1d" /><Relationship Type="http://schemas.openxmlformats.org/officeDocument/2006/relationships/slide" Target="/ppt/slides/slide5.xml" Id="R16321e0bad964c7b" /><Relationship Type="http://schemas.openxmlformats.org/officeDocument/2006/relationships/slide" Target="/ppt/slides/slide6.xml" Id="R6bfba1b39f854d07" /><Relationship Type="http://schemas.openxmlformats.org/officeDocument/2006/relationships/slide" Target="/ppt/slides/slide7.xml" Id="Ra307d3a55ade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3ab67c7c8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fc5024d1a426b" /><Relationship Type="http://schemas.openxmlformats.org/officeDocument/2006/relationships/theme" Target="/ppt/slideMasters/theme/theme1.xml" Id="R37955cb76aae42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fc5024d1a42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1a940338b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b3798ba7b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e63b746ef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caab72247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5504394fb4e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4d2015b46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c98aa3c204c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51 535 663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Henningsen, Chr. Jensens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91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