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8983018d06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1c815107a047f2"/>
  </p:sldMasterIdLst>
  <p:sldIdLst>
    <p:sldId xmlns:r="http://schemas.openxmlformats.org/officeDocument/2006/relationships" id="256" r:id="R65634533640a4732"/>
    <p:sldId xmlns:r="http://schemas.openxmlformats.org/officeDocument/2006/relationships" id="257" r:id="R175285e3d5124329"/>
    <p:sldId xmlns:r="http://schemas.openxmlformats.org/officeDocument/2006/relationships" id="258" r:id="Rf18b6165d76346da"/>
    <p:sldId xmlns:r="http://schemas.openxmlformats.org/officeDocument/2006/relationships" id="259" r:id="R82fa0a05d5e14d72"/>
    <p:sldId xmlns:r="http://schemas.openxmlformats.org/officeDocument/2006/relationships" id="260" r:id="R10abdc60a76044ef"/>
    <p:sldId xmlns:r="http://schemas.openxmlformats.org/officeDocument/2006/relationships" id="261" r:id="Rf7a87bc135064002"/>
    <p:sldId xmlns:r="http://schemas.openxmlformats.org/officeDocument/2006/relationships" id="262" r:id="R14781c405b70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c815107a047f2" /><Relationship Type="http://schemas.openxmlformats.org/officeDocument/2006/relationships/slide" Target="/ppt/slides/slide1.xml" Id="R65634533640a4732" /><Relationship Type="http://schemas.openxmlformats.org/officeDocument/2006/relationships/slide" Target="/ppt/slides/slide2.xml" Id="R175285e3d5124329" /><Relationship Type="http://schemas.openxmlformats.org/officeDocument/2006/relationships/slide" Target="/ppt/slides/slide3.xml" Id="Rf18b6165d76346da" /><Relationship Type="http://schemas.openxmlformats.org/officeDocument/2006/relationships/slide" Target="/ppt/slides/slide4.xml" Id="R82fa0a05d5e14d72" /><Relationship Type="http://schemas.openxmlformats.org/officeDocument/2006/relationships/slide" Target="/ppt/slides/slide5.xml" Id="R10abdc60a76044ef" /><Relationship Type="http://schemas.openxmlformats.org/officeDocument/2006/relationships/slide" Target="/ppt/slides/slide6.xml" Id="Rf7a87bc135064002" /><Relationship Type="http://schemas.openxmlformats.org/officeDocument/2006/relationships/slide" Target="/ppt/slides/slide7.xml" Id="R14781c405b70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d31482be5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8881cbf644fcb" /><Relationship Type="http://schemas.openxmlformats.org/officeDocument/2006/relationships/theme" Target="/ppt/slideMasters/theme/theme1.xml" Id="Rc20140b0ed1d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8881cbf64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1f07296c441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4321b340f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913c188d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a09f27edd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5975fb006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b890059e64e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0348c4e1b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KRITT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KRITT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4 910 129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687 726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2 470 366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KRITT ARKITEKTER AS  –  75,3 %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NINA-CAROLINE P  –  24,7 %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post@kritt.no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KRITT ARKITEKTER AS</a:t>
            </a:r>
          </a:p>
        </p:txBody>
      </p:sp>
    </p:spTree>
  </p:cSld>
  <p:clrMapOvr>
    <a:masterClrMapping xmlns:a="http://schemas.openxmlformats.org/drawingml/2006/main"/>
  </p:clrMapOvr>
</p:sld>
</file>