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bbba8329be40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7fc02b212b48eb"/>
  </p:sldMasterIdLst>
  <p:sldIdLst>
    <p:sldId xmlns:r="http://schemas.openxmlformats.org/officeDocument/2006/relationships" id="256" r:id="R7a25d963460e456c"/>
    <p:sldId xmlns:r="http://schemas.openxmlformats.org/officeDocument/2006/relationships" id="257" r:id="Rff1558d30daa4a66"/>
    <p:sldId xmlns:r="http://schemas.openxmlformats.org/officeDocument/2006/relationships" id="258" r:id="Re566e671264c44d3"/>
    <p:sldId xmlns:r="http://schemas.openxmlformats.org/officeDocument/2006/relationships" id="259" r:id="R7172ad763e3848e5"/>
    <p:sldId xmlns:r="http://schemas.openxmlformats.org/officeDocument/2006/relationships" id="260" r:id="Rccb9653a5cb144d8"/>
    <p:sldId xmlns:r="http://schemas.openxmlformats.org/officeDocument/2006/relationships" id="261" r:id="R324c92c524bc43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7fc02b212b48eb" /><Relationship Type="http://schemas.openxmlformats.org/officeDocument/2006/relationships/slide" Target="/ppt/slides/slide1.xml" Id="R7a25d963460e456c" /><Relationship Type="http://schemas.openxmlformats.org/officeDocument/2006/relationships/slide" Target="/ppt/slides/slide2.xml" Id="Rff1558d30daa4a66" /><Relationship Type="http://schemas.openxmlformats.org/officeDocument/2006/relationships/slide" Target="/ppt/slides/slide3.xml" Id="Re566e671264c44d3" /><Relationship Type="http://schemas.openxmlformats.org/officeDocument/2006/relationships/slide" Target="/ppt/slides/slide4.xml" Id="R7172ad763e3848e5" /><Relationship Type="http://schemas.openxmlformats.org/officeDocument/2006/relationships/slide" Target="/ppt/slides/slide5.xml" Id="Rccb9653a5cb144d8" /><Relationship Type="http://schemas.openxmlformats.org/officeDocument/2006/relationships/slide" Target="/ppt/slides/slide6.xml" Id="R324c92c524bc43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de5ef91b8e4b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82f33b9303469d" /><Relationship Type="http://schemas.openxmlformats.org/officeDocument/2006/relationships/theme" Target="/ppt/slideMasters/theme/theme1.xml" Id="Rb781dba32ff240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82f33b930346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d721bc8ddb4a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166e78161b43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80d297db9644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ddd721301742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d8140d53e241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c8b573b37940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NORDFJORD MILJØVERK IKS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MILJØVERK IKS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NORDFJORD MILJØVERK IKS ble etablert [år] og holder til i Sandane.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MILJØVERK IKS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MILJØVERK IKS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MILJØVERK IKS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107 184 632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3 772 267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4 067 580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23 222 424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66 055 982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MILJØVERK IKS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Eidsmona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6823 Sandane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00 94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post@nomil.no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www.nomil.no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977 549 833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NORDFJORD MILJØVERK IKS</a:t>
            </a:r>
          </a:p>
        </p:txBody>
      </p:sp>
    </p:spTree>
  </p:cSld>
  <p:clrMapOvr>
    <a:masterClrMapping xmlns:a="http://schemas.openxmlformats.org/drawingml/2006/main"/>
  </p:clrMapOvr>
</p:sld>
</file>