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02a52dce9948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108ee2631a4b14"/>
  </p:sldMasterIdLst>
  <p:sldIdLst>
    <p:sldId xmlns:r="http://schemas.openxmlformats.org/officeDocument/2006/relationships" id="256" r:id="Ra3e498e6b9864143"/>
    <p:sldId xmlns:r="http://schemas.openxmlformats.org/officeDocument/2006/relationships" id="257" r:id="R7ef5e095924248cd"/>
    <p:sldId xmlns:r="http://schemas.openxmlformats.org/officeDocument/2006/relationships" id="258" r:id="Rf9ff384809774b94"/>
    <p:sldId xmlns:r="http://schemas.openxmlformats.org/officeDocument/2006/relationships" id="259" r:id="Rfe8b82fb110f4e50"/>
    <p:sldId xmlns:r="http://schemas.openxmlformats.org/officeDocument/2006/relationships" id="260" r:id="R1432bffa348c4a99"/>
    <p:sldId xmlns:r="http://schemas.openxmlformats.org/officeDocument/2006/relationships" id="261" r:id="Rdf3e269291a54282"/>
    <p:sldId xmlns:r="http://schemas.openxmlformats.org/officeDocument/2006/relationships" id="262" r:id="R3ea9b1f3ef2244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08ee2631a4b14" /><Relationship Type="http://schemas.openxmlformats.org/officeDocument/2006/relationships/slide" Target="/ppt/slides/slide1.xml" Id="Ra3e498e6b9864143" /><Relationship Type="http://schemas.openxmlformats.org/officeDocument/2006/relationships/slide" Target="/ppt/slides/slide2.xml" Id="R7ef5e095924248cd" /><Relationship Type="http://schemas.openxmlformats.org/officeDocument/2006/relationships/slide" Target="/ppt/slides/slide3.xml" Id="Rf9ff384809774b94" /><Relationship Type="http://schemas.openxmlformats.org/officeDocument/2006/relationships/slide" Target="/ppt/slides/slide4.xml" Id="Rfe8b82fb110f4e50" /><Relationship Type="http://schemas.openxmlformats.org/officeDocument/2006/relationships/slide" Target="/ppt/slides/slide5.xml" Id="R1432bffa348c4a99" /><Relationship Type="http://schemas.openxmlformats.org/officeDocument/2006/relationships/slide" Target="/ppt/slides/slide6.xml" Id="Rdf3e269291a54282" /><Relationship Type="http://schemas.openxmlformats.org/officeDocument/2006/relationships/slide" Target="/ppt/slides/slide7.xml" Id="R3ea9b1f3ef2244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39318c822844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3bb0fa77e407a" /><Relationship Type="http://schemas.openxmlformats.org/officeDocument/2006/relationships/theme" Target="/ppt/slideMasters/theme/theme1.xml" Id="Rce9a2c32585c45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3bb0fa77e40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49c826f1e43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3034b75b342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9b657179849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64c1ba50647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04944f88c48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ffa4db44347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7909db5ff40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WAAGEHOLM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WAAGEHOLM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700 145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2 000 591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LINGE BRITA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PILSKOG SIRI INGER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HÅKON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01 22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hakon@waageconsult.no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977 557 739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