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63c8f8df8640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4277fdeb7244de"/>
  </p:sldMasterIdLst>
  <p:sldIdLst>
    <p:sldId xmlns:r="http://schemas.openxmlformats.org/officeDocument/2006/relationships" id="256" r:id="Reec8edfbbc0f4037"/>
    <p:sldId xmlns:r="http://schemas.openxmlformats.org/officeDocument/2006/relationships" id="257" r:id="R423c0a046f784c8b"/>
    <p:sldId xmlns:r="http://schemas.openxmlformats.org/officeDocument/2006/relationships" id="258" r:id="Rac7d71abbc28493d"/>
    <p:sldId xmlns:r="http://schemas.openxmlformats.org/officeDocument/2006/relationships" id="259" r:id="R05529c59f6334ff6"/>
    <p:sldId xmlns:r="http://schemas.openxmlformats.org/officeDocument/2006/relationships" id="260" r:id="R4d23d421d53d4b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277fdeb7244de" /><Relationship Type="http://schemas.openxmlformats.org/officeDocument/2006/relationships/slide" Target="/ppt/slides/slide1.xml" Id="Reec8edfbbc0f4037" /><Relationship Type="http://schemas.openxmlformats.org/officeDocument/2006/relationships/slide" Target="/ppt/slides/slide2.xml" Id="R423c0a046f784c8b" /><Relationship Type="http://schemas.openxmlformats.org/officeDocument/2006/relationships/slide" Target="/ppt/slides/slide3.xml" Id="Rac7d71abbc28493d" /><Relationship Type="http://schemas.openxmlformats.org/officeDocument/2006/relationships/slide" Target="/ppt/slides/slide4.xml" Id="R05529c59f6334ff6" /><Relationship Type="http://schemas.openxmlformats.org/officeDocument/2006/relationships/slide" Target="/ppt/slides/slide5.xml" Id="R4d23d421d53d4b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c9e9ca47684f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0a42278ab4c55" /><Relationship Type="http://schemas.openxmlformats.org/officeDocument/2006/relationships/theme" Target="/ppt/slideMasters/theme/theme1.xml" Id="R7e30836c39cc4f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a0a42278ab4c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f941c9f014a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246931b2246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d5982d43245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5266e4a364f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605da5bb446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 PERSSON INVEST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PERSSON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 PERSSON INVEST ble etablert [år] og holder til i Se-831 25 Østersund.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PERSSON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PERSSON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PERSSON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Box 380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Se-831 25 Østersund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978 637 310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PERSSON INVEST</a:t>
            </a:r>
          </a:p>
        </p:txBody>
      </p:sp>
    </p:spTree>
  </p:cSld>
  <p:clrMapOvr>
    <a:masterClrMapping xmlns:a="http://schemas.openxmlformats.org/drawingml/2006/main"/>
  </p:clrMapOvr>
</p:sld>
</file>