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0d14e5039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5374d5a92489a"/>
  </p:sldMasterIdLst>
  <p:sldIdLst>
    <p:sldId xmlns:r="http://schemas.openxmlformats.org/officeDocument/2006/relationships" id="256" r:id="R217eefba655644ad"/>
    <p:sldId xmlns:r="http://schemas.openxmlformats.org/officeDocument/2006/relationships" id="257" r:id="R4e8212fc2a924e89"/>
    <p:sldId xmlns:r="http://schemas.openxmlformats.org/officeDocument/2006/relationships" id="258" r:id="R41c7eae5d1bb43fd"/>
    <p:sldId xmlns:r="http://schemas.openxmlformats.org/officeDocument/2006/relationships" id="259" r:id="R1a1e6cc54c804f2d"/>
    <p:sldId xmlns:r="http://schemas.openxmlformats.org/officeDocument/2006/relationships" id="260" r:id="R24624b1b113b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5374d5a92489a" /><Relationship Type="http://schemas.openxmlformats.org/officeDocument/2006/relationships/slide" Target="/ppt/slides/slide1.xml" Id="R217eefba655644ad" /><Relationship Type="http://schemas.openxmlformats.org/officeDocument/2006/relationships/slide" Target="/ppt/slides/slide2.xml" Id="R4e8212fc2a924e89" /><Relationship Type="http://schemas.openxmlformats.org/officeDocument/2006/relationships/slide" Target="/ppt/slides/slide3.xml" Id="R41c7eae5d1bb43fd" /><Relationship Type="http://schemas.openxmlformats.org/officeDocument/2006/relationships/slide" Target="/ppt/slides/slide4.xml" Id="R1a1e6cc54c804f2d" /><Relationship Type="http://schemas.openxmlformats.org/officeDocument/2006/relationships/slide" Target="/ppt/slides/slide5.xml" Id="R24624b1b113b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dc9d258d9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2b855eeff412a" /><Relationship Type="http://schemas.openxmlformats.org/officeDocument/2006/relationships/theme" Target="/ppt/slideMasters/theme/theme1.xml" Id="R62cbf70c59a1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2b855eeff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d7247e74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40c1f574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c05cb4c20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51182aa53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2f3079eaf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