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4ecc9187f1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60ad5e8d8c46c4"/>
  </p:sldMasterIdLst>
  <p:sldIdLst>
    <p:sldId xmlns:r="http://schemas.openxmlformats.org/officeDocument/2006/relationships" id="256" r:id="Rfda0398aec754112"/>
    <p:sldId xmlns:r="http://schemas.openxmlformats.org/officeDocument/2006/relationships" id="257" r:id="R8e8332bf62a94bdd"/>
    <p:sldId xmlns:r="http://schemas.openxmlformats.org/officeDocument/2006/relationships" id="258" r:id="Rfd8b9ec874494765"/>
    <p:sldId xmlns:r="http://schemas.openxmlformats.org/officeDocument/2006/relationships" id="259" r:id="Rf1fd4ef0bca04fed"/>
    <p:sldId xmlns:r="http://schemas.openxmlformats.org/officeDocument/2006/relationships" id="260" r:id="Rff707cfeaeae4197"/>
    <p:sldId xmlns:r="http://schemas.openxmlformats.org/officeDocument/2006/relationships" id="261" r:id="R03ddff4f01ed4375"/>
    <p:sldId xmlns:r="http://schemas.openxmlformats.org/officeDocument/2006/relationships" id="262" r:id="R975ab0550d8b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0ad5e8d8c46c4" /><Relationship Type="http://schemas.openxmlformats.org/officeDocument/2006/relationships/slide" Target="/ppt/slides/slide1.xml" Id="Rfda0398aec754112" /><Relationship Type="http://schemas.openxmlformats.org/officeDocument/2006/relationships/slide" Target="/ppt/slides/slide2.xml" Id="R8e8332bf62a94bdd" /><Relationship Type="http://schemas.openxmlformats.org/officeDocument/2006/relationships/slide" Target="/ppt/slides/slide3.xml" Id="Rfd8b9ec874494765" /><Relationship Type="http://schemas.openxmlformats.org/officeDocument/2006/relationships/slide" Target="/ppt/slides/slide4.xml" Id="Rf1fd4ef0bca04fed" /><Relationship Type="http://schemas.openxmlformats.org/officeDocument/2006/relationships/slide" Target="/ppt/slides/slide5.xml" Id="Rff707cfeaeae4197" /><Relationship Type="http://schemas.openxmlformats.org/officeDocument/2006/relationships/slide" Target="/ppt/slides/slide6.xml" Id="R03ddff4f01ed4375" /><Relationship Type="http://schemas.openxmlformats.org/officeDocument/2006/relationships/slide" Target="/ppt/slides/slide7.xml" Id="R975ab0550d8b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2b329365141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c9f31f2f243f3" /><Relationship Type="http://schemas.openxmlformats.org/officeDocument/2006/relationships/theme" Target="/ppt/slideMasters/theme/theme1.xml" Id="Radbf01305d63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cc9f31f2f2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901a9ca7f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50ab124cd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728199f8e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30bb8258e47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76557b8ce4d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7a9d73ac04f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3153aecb046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 PROSJEKT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3 034 612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 SVEND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Myntmesters gate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58 89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