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cf5b9bc13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46f059d784a99"/>
  </p:sldMasterIdLst>
  <p:sldIdLst>
    <p:sldId xmlns:r="http://schemas.openxmlformats.org/officeDocument/2006/relationships" id="256" r:id="Rdcae9ae9a0e24d07"/>
    <p:sldId xmlns:r="http://schemas.openxmlformats.org/officeDocument/2006/relationships" id="257" r:id="Rc09a4300aac24142"/>
    <p:sldId xmlns:r="http://schemas.openxmlformats.org/officeDocument/2006/relationships" id="258" r:id="R5442c600e2af46f9"/>
    <p:sldId xmlns:r="http://schemas.openxmlformats.org/officeDocument/2006/relationships" id="259" r:id="Ra5b7644f8a0e4f9b"/>
    <p:sldId xmlns:r="http://schemas.openxmlformats.org/officeDocument/2006/relationships" id="260" r:id="Ra7b319b4e060416e"/>
    <p:sldId xmlns:r="http://schemas.openxmlformats.org/officeDocument/2006/relationships" id="261" r:id="R31cbab26251f434b"/>
    <p:sldId xmlns:r="http://schemas.openxmlformats.org/officeDocument/2006/relationships" id="262" r:id="R7375aa8d6d2f46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46f059d784a99" /><Relationship Type="http://schemas.openxmlformats.org/officeDocument/2006/relationships/slide" Target="/ppt/slides/slide1.xml" Id="Rdcae9ae9a0e24d07" /><Relationship Type="http://schemas.openxmlformats.org/officeDocument/2006/relationships/slide" Target="/ppt/slides/slide2.xml" Id="Rc09a4300aac24142" /><Relationship Type="http://schemas.openxmlformats.org/officeDocument/2006/relationships/slide" Target="/ppt/slides/slide3.xml" Id="R5442c600e2af46f9" /><Relationship Type="http://schemas.openxmlformats.org/officeDocument/2006/relationships/slide" Target="/ppt/slides/slide4.xml" Id="Ra5b7644f8a0e4f9b" /><Relationship Type="http://schemas.openxmlformats.org/officeDocument/2006/relationships/slide" Target="/ppt/slides/slide5.xml" Id="Ra7b319b4e060416e" /><Relationship Type="http://schemas.openxmlformats.org/officeDocument/2006/relationships/slide" Target="/ppt/slides/slide6.xml" Id="R31cbab26251f434b" /><Relationship Type="http://schemas.openxmlformats.org/officeDocument/2006/relationships/slide" Target="/ppt/slides/slide7.xml" Id="R7375aa8d6d2f46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2647bb7bf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91ff9b04b48a6" /><Relationship Type="http://schemas.openxmlformats.org/officeDocument/2006/relationships/theme" Target="/ppt/slideMasters/theme/theme1.xml" Id="R73f804c5bcaa49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91ff9b04b48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a2bb9f041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56609a1d64d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25063728d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2f5b9f93245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3e26f411f44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a54cac6fc46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1a2c22f0946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