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0c685de72e44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600a21d05b4e8b"/>
  </p:sldMasterIdLst>
  <p:sldIdLst>
    <p:sldId xmlns:r="http://schemas.openxmlformats.org/officeDocument/2006/relationships" id="256" r:id="R355170d44e5d4943"/>
    <p:sldId xmlns:r="http://schemas.openxmlformats.org/officeDocument/2006/relationships" id="257" r:id="R7a9b1dd812764e35"/>
    <p:sldId xmlns:r="http://schemas.openxmlformats.org/officeDocument/2006/relationships" id="258" r:id="Rec4a5ea5952a45e2"/>
    <p:sldId xmlns:r="http://schemas.openxmlformats.org/officeDocument/2006/relationships" id="259" r:id="Rd4d94bea2f5e4c53"/>
    <p:sldId xmlns:r="http://schemas.openxmlformats.org/officeDocument/2006/relationships" id="260" r:id="R9ba9f0079cdc4dda"/>
    <p:sldId xmlns:r="http://schemas.openxmlformats.org/officeDocument/2006/relationships" id="261" r:id="Rd2c6d17afabd4a2c"/>
    <p:sldId xmlns:r="http://schemas.openxmlformats.org/officeDocument/2006/relationships" id="262" r:id="Rbd74d2f27f114d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00a21d05b4e8b" /><Relationship Type="http://schemas.openxmlformats.org/officeDocument/2006/relationships/slide" Target="/ppt/slides/slide1.xml" Id="R355170d44e5d4943" /><Relationship Type="http://schemas.openxmlformats.org/officeDocument/2006/relationships/slide" Target="/ppt/slides/slide2.xml" Id="R7a9b1dd812764e35" /><Relationship Type="http://schemas.openxmlformats.org/officeDocument/2006/relationships/slide" Target="/ppt/slides/slide3.xml" Id="Rec4a5ea5952a45e2" /><Relationship Type="http://schemas.openxmlformats.org/officeDocument/2006/relationships/slide" Target="/ppt/slides/slide4.xml" Id="Rd4d94bea2f5e4c53" /><Relationship Type="http://schemas.openxmlformats.org/officeDocument/2006/relationships/slide" Target="/ppt/slides/slide5.xml" Id="R9ba9f0079cdc4dda" /><Relationship Type="http://schemas.openxmlformats.org/officeDocument/2006/relationships/slide" Target="/ppt/slides/slide6.xml" Id="Rd2c6d17afabd4a2c" /><Relationship Type="http://schemas.openxmlformats.org/officeDocument/2006/relationships/slide" Target="/ppt/slides/slide7.xml" Id="Rbd74d2f27f114d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676798de124f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a8fcd63784888" /><Relationship Type="http://schemas.openxmlformats.org/officeDocument/2006/relationships/theme" Target="/ppt/slideMasters/theme/theme1.xml" Id="R0f68f4ec55bd49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ea8fcd637848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76791796245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faacd7a3e49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6d85eaa634c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b82a6b7b340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2ac8dea984c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0d0b90ac94f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ef71ce93b48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 MAGIC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DESIGN MAGIC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14 224 429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14 295 364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SLETTINGDALEN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Helgerødveien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post@designmagic.no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www.designmagic.no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979 110 928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MAGIC AS</a:t>
            </a:r>
          </a:p>
        </p:txBody>
      </p:sp>
    </p:spTree>
  </p:cSld>
  <p:clrMapOvr>
    <a:masterClrMapping xmlns:a="http://schemas.openxmlformats.org/drawingml/2006/main"/>
  </p:clrMapOvr>
</p:sld>
</file>