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00cad009344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c1570a9cd4da8"/>
  </p:sldMasterIdLst>
  <p:sldIdLst>
    <p:sldId xmlns:r="http://schemas.openxmlformats.org/officeDocument/2006/relationships" id="256" r:id="R84593bf1f38d4243"/>
    <p:sldId xmlns:r="http://schemas.openxmlformats.org/officeDocument/2006/relationships" id="257" r:id="R6277e2e9b73047f4"/>
    <p:sldId xmlns:r="http://schemas.openxmlformats.org/officeDocument/2006/relationships" id="258" r:id="R45df689205154b15"/>
    <p:sldId xmlns:r="http://schemas.openxmlformats.org/officeDocument/2006/relationships" id="259" r:id="Rdff585b43de7487f"/>
    <p:sldId xmlns:r="http://schemas.openxmlformats.org/officeDocument/2006/relationships" id="260" r:id="Rc3bc7dc6cdf941ff"/>
    <p:sldId xmlns:r="http://schemas.openxmlformats.org/officeDocument/2006/relationships" id="261" r:id="R1b6d40956467445f"/>
    <p:sldId xmlns:r="http://schemas.openxmlformats.org/officeDocument/2006/relationships" id="262" r:id="R7cac00593e7c47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c1570a9cd4da8" /><Relationship Type="http://schemas.openxmlformats.org/officeDocument/2006/relationships/slide" Target="/ppt/slides/slide1.xml" Id="R84593bf1f38d4243" /><Relationship Type="http://schemas.openxmlformats.org/officeDocument/2006/relationships/slide" Target="/ppt/slides/slide2.xml" Id="R6277e2e9b73047f4" /><Relationship Type="http://schemas.openxmlformats.org/officeDocument/2006/relationships/slide" Target="/ppt/slides/slide3.xml" Id="R45df689205154b15" /><Relationship Type="http://schemas.openxmlformats.org/officeDocument/2006/relationships/slide" Target="/ppt/slides/slide4.xml" Id="Rdff585b43de7487f" /><Relationship Type="http://schemas.openxmlformats.org/officeDocument/2006/relationships/slide" Target="/ppt/slides/slide5.xml" Id="Rc3bc7dc6cdf941ff" /><Relationship Type="http://schemas.openxmlformats.org/officeDocument/2006/relationships/slide" Target="/ppt/slides/slide6.xml" Id="R1b6d40956467445f" /><Relationship Type="http://schemas.openxmlformats.org/officeDocument/2006/relationships/slide" Target="/ppt/slides/slide7.xml" Id="R7cac00593e7c47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a8e485cc049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faf8279aa410b" /><Relationship Type="http://schemas.openxmlformats.org/officeDocument/2006/relationships/theme" Target="/ppt/slideMasters/theme/theme1.xml" Id="Rcac4ac69152449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cfaf8279aa41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150b88ce745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868fbe61a45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5fb7b2c75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a2e23640d4f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d46ae96594a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80f7e27c049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b23e79bd14d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