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cb677d113e4c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56a3f30bb14f88"/>
  </p:sldMasterIdLst>
  <p:sldIdLst>
    <p:sldId xmlns:r="http://schemas.openxmlformats.org/officeDocument/2006/relationships" id="256" r:id="Re57a30482d2f4a31"/>
    <p:sldId xmlns:r="http://schemas.openxmlformats.org/officeDocument/2006/relationships" id="257" r:id="R0b2fc6288a1a44cf"/>
    <p:sldId xmlns:r="http://schemas.openxmlformats.org/officeDocument/2006/relationships" id="258" r:id="R509e0fce29c948e7"/>
    <p:sldId xmlns:r="http://schemas.openxmlformats.org/officeDocument/2006/relationships" id="259" r:id="Rd7861638aeca4a90"/>
    <p:sldId xmlns:r="http://schemas.openxmlformats.org/officeDocument/2006/relationships" id="260" r:id="Rcd331dffc1d542b0"/>
    <p:sldId xmlns:r="http://schemas.openxmlformats.org/officeDocument/2006/relationships" id="261" r:id="Rf81d88c86a864147"/>
    <p:sldId xmlns:r="http://schemas.openxmlformats.org/officeDocument/2006/relationships" id="262" r:id="R115f168d959540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6a3f30bb14f88" /><Relationship Type="http://schemas.openxmlformats.org/officeDocument/2006/relationships/slide" Target="/ppt/slides/slide1.xml" Id="Re57a30482d2f4a31" /><Relationship Type="http://schemas.openxmlformats.org/officeDocument/2006/relationships/slide" Target="/ppt/slides/slide2.xml" Id="R0b2fc6288a1a44cf" /><Relationship Type="http://schemas.openxmlformats.org/officeDocument/2006/relationships/slide" Target="/ppt/slides/slide3.xml" Id="R509e0fce29c948e7" /><Relationship Type="http://schemas.openxmlformats.org/officeDocument/2006/relationships/slide" Target="/ppt/slides/slide4.xml" Id="Rd7861638aeca4a90" /><Relationship Type="http://schemas.openxmlformats.org/officeDocument/2006/relationships/slide" Target="/ppt/slides/slide5.xml" Id="Rcd331dffc1d542b0" /><Relationship Type="http://schemas.openxmlformats.org/officeDocument/2006/relationships/slide" Target="/ppt/slides/slide6.xml" Id="Rf81d88c86a864147" /><Relationship Type="http://schemas.openxmlformats.org/officeDocument/2006/relationships/slide" Target="/ppt/slides/slide7.xml" Id="R115f168d959540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95a6683ae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c3c7666034658" /><Relationship Type="http://schemas.openxmlformats.org/officeDocument/2006/relationships/theme" Target="/ppt/slideMasters/theme/theme1.xml" Id="R2fee8395eef043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1c3c76660346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ab88f13f649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12a234f2e43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cb690697948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141d26cf6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7ce7fde8948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4fd0ae4414e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b5224b56940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ELEKTRO-TERM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ELEKTRO-TERM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63 776 624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7 552 969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10 434 449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31 788 383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AB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AMO 1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SIRE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NARVE HARALD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90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