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d505c90aa74f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4990a556d54a78"/>
  </p:sldMasterIdLst>
  <p:sldIdLst>
    <p:sldId xmlns:r="http://schemas.openxmlformats.org/officeDocument/2006/relationships" id="256" r:id="R468c033d2fc749a9"/>
    <p:sldId xmlns:r="http://schemas.openxmlformats.org/officeDocument/2006/relationships" id="257" r:id="R5ced6b925af04a36"/>
    <p:sldId xmlns:r="http://schemas.openxmlformats.org/officeDocument/2006/relationships" id="258" r:id="R9120429871604423"/>
    <p:sldId xmlns:r="http://schemas.openxmlformats.org/officeDocument/2006/relationships" id="259" r:id="Rbfc982b6a9604fe1"/>
    <p:sldId xmlns:r="http://schemas.openxmlformats.org/officeDocument/2006/relationships" id="260" r:id="Rc1e3a21b8f6e4e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4990a556d54a78" /><Relationship Type="http://schemas.openxmlformats.org/officeDocument/2006/relationships/slide" Target="/ppt/slides/slide1.xml" Id="R468c033d2fc749a9" /><Relationship Type="http://schemas.openxmlformats.org/officeDocument/2006/relationships/slide" Target="/ppt/slides/slide2.xml" Id="R5ced6b925af04a36" /><Relationship Type="http://schemas.openxmlformats.org/officeDocument/2006/relationships/slide" Target="/ppt/slides/slide3.xml" Id="R9120429871604423" /><Relationship Type="http://schemas.openxmlformats.org/officeDocument/2006/relationships/slide" Target="/ppt/slides/slide4.xml" Id="Rbfc982b6a9604fe1" /><Relationship Type="http://schemas.openxmlformats.org/officeDocument/2006/relationships/slide" Target="/ppt/slides/slide5.xml" Id="Rc1e3a21b8f6e4e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c5ecee4f843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4efde3e9b4ab5" /><Relationship Type="http://schemas.openxmlformats.org/officeDocument/2006/relationships/theme" Target="/ppt/slideMasters/theme/theme1.xml" Id="Rb7429431a53549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94efde3e9b4a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6fd169be549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4935666424a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7bfcc85744c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b5453f3ed49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d0ddd7f4b4c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BEDRIFTSHELSETJENESTE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BEDRIFTSHELSETJENESTE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BEDRIFTSHELSETJENESTE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BEDRIFTSHELSETJENESTE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BEDRIFTSHELSETJENESTE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BEDRIFTSHELSETJENESTE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979 367 309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BEDRIFTSHELSETJENESTE AS</a:t>
            </a:r>
          </a:p>
        </p:txBody>
      </p:sp>
    </p:spTree>
  </p:cSld>
  <p:clrMapOvr>
    <a:masterClrMapping xmlns:a="http://schemas.openxmlformats.org/drawingml/2006/main"/>
  </p:clrMapOvr>
</p:sld>
</file>