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a875d6f2194b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914e96ae24e8d"/>
  </p:sldMasterIdLst>
  <p:sldIdLst>
    <p:sldId xmlns:r="http://schemas.openxmlformats.org/officeDocument/2006/relationships" id="256" r:id="Rd43f6006bad84534"/>
    <p:sldId xmlns:r="http://schemas.openxmlformats.org/officeDocument/2006/relationships" id="257" r:id="R36079d17ffc949aa"/>
    <p:sldId xmlns:r="http://schemas.openxmlformats.org/officeDocument/2006/relationships" id="258" r:id="Rdfb3cd4b1a9f4584"/>
    <p:sldId xmlns:r="http://schemas.openxmlformats.org/officeDocument/2006/relationships" id="259" r:id="R38bc8115af5f4817"/>
    <p:sldId xmlns:r="http://schemas.openxmlformats.org/officeDocument/2006/relationships" id="260" r:id="R81fe7776321d41cd"/>
    <p:sldId xmlns:r="http://schemas.openxmlformats.org/officeDocument/2006/relationships" id="261" r:id="R8ed85d1ac87e4387"/>
    <p:sldId xmlns:r="http://schemas.openxmlformats.org/officeDocument/2006/relationships" id="262" r:id="Rd057ef8405aa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914e96ae24e8d" /><Relationship Type="http://schemas.openxmlformats.org/officeDocument/2006/relationships/slide" Target="/ppt/slides/slide1.xml" Id="Rd43f6006bad84534" /><Relationship Type="http://schemas.openxmlformats.org/officeDocument/2006/relationships/slide" Target="/ppt/slides/slide2.xml" Id="R36079d17ffc949aa" /><Relationship Type="http://schemas.openxmlformats.org/officeDocument/2006/relationships/slide" Target="/ppt/slides/slide3.xml" Id="Rdfb3cd4b1a9f4584" /><Relationship Type="http://schemas.openxmlformats.org/officeDocument/2006/relationships/slide" Target="/ppt/slides/slide4.xml" Id="R38bc8115af5f4817" /><Relationship Type="http://schemas.openxmlformats.org/officeDocument/2006/relationships/slide" Target="/ppt/slides/slide5.xml" Id="R81fe7776321d41cd" /><Relationship Type="http://schemas.openxmlformats.org/officeDocument/2006/relationships/slide" Target="/ppt/slides/slide6.xml" Id="R8ed85d1ac87e4387" /><Relationship Type="http://schemas.openxmlformats.org/officeDocument/2006/relationships/slide" Target="/ppt/slides/slide7.xml" Id="Rd057ef8405aa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d535a3f3d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742267a6949a2" /><Relationship Type="http://schemas.openxmlformats.org/officeDocument/2006/relationships/theme" Target="/ppt/slideMasters/theme/theme1.xml" Id="Rab9b1b09fb11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742267a69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3de053d40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573214d2a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afb3bc23848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9bcdf5271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d5a763d4c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9f5b898984d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25b68561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MAGLER WIGGEN SIVILARKITEKTER MNAL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MAGLER WIGGEN SIVILARKITEKTER MNAL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4 732 821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−761 344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1 949 625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WIGGEN MAGNE MAGLER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34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979 423 705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MAGLER WIGGEN SIVILARKITEKTER MNAL AS</a:t>
            </a:r>
          </a:p>
        </p:txBody>
      </p:sp>
    </p:spTree>
  </p:cSld>
  <p:clrMapOvr>
    <a:masterClrMapping xmlns:a="http://schemas.openxmlformats.org/drawingml/2006/main"/>
  </p:clrMapOvr>
</p:sld>
</file>