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46ec45da45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7a3e32343443a"/>
  </p:sldMasterIdLst>
  <p:sldIdLst>
    <p:sldId xmlns:r="http://schemas.openxmlformats.org/officeDocument/2006/relationships" id="256" r:id="R362561c0a85442f2"/>
    <p:sldId xmlns:r="http://schemas.openxmlformats.org/officeDocument/2006/relationships" id="257" r:id="Raa4c077e9c42440b"/>
    <p:sldId xmlns:r="http://schemas.openxmlformats.org/officeDocument/2006/relationships" id="258" r:id="Rac6a56e184fc464d"/>
    <p:sldId xmlns:r="http://schemas.openxmlformats.org/officeDocument/2006/relationships" id="259" r:id="Rf1b1cdf8530c4fa8"/>
    <p:sldId xmlns:r="http://schemas.openxmlformats.org/officeDocument/2006/relationships" id="260" r:id="R5e460c0305574f08"/>
    <p:sldId xmlns:r="http://schemas.openxmlformats.org/officeDocument/2006/relationships" id="261" r:id="R403ad907224a4a0f"/>
    <p:sldId xmlns:r="http://schemas.openxmlformats.org/officeDocument/2006/relationships" id="262" r:id="R3fbf58a725ca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7a3e32343443a" /><Relationship Type="http://schemas.openxmlformats.org/officeDocument/2006/relationships/slide" Target="/ppt/slides/slide1.xml" Id="R362561c0a85442f2" /><Relationship Type="http://schemas.openxmlformats.org/officeDocument/2006/relationships/slide" Target="/ppt/slides/slide2.xml" Id="Raa4c077e9c42440b" /><Relationship Type="http://schemas.openxmlformats.org/officeDocument/2006/relationships/slide" Target="/ppt/slides/slide3.xml" Id="Rac6a56e184fc464d" /><Relationship Type="http://schemas.openxmlformats.org/officeDocument/2006/relationships/slide" Target="/ppt/slides/slide4.xml" Id="Rf1b1cdf8530c4fa8" /><Relationship Type="http://schemas.openxmlformats.org/officeDocument/2006/relationships/slide" Target="/ppt/slides/slide5.xml" Id="R5e460c0305574f08" /><Relationship Type="http://schemas.openxmlformats.org/officeDocument/2006/relationships/slide" Target="/ppt/slides/slide6.xml" Id="R403ad907224a4a0f" /><Relationship Type="http://schemas.openxmlformats.org/officeDocument/2006/relationships/slide" Target="/ppt/slides/slide7.xml" Id="R3fbf58a725ca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1fdd6c624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c898ebb8444c5" /><Relationship Type="http://schemas.openxmlformats.org/officeDocument/2006/relationships/theme" Target="/ppt/slideMasters/theme/theme1.xml" Id="Rdc720e505544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c898ebb84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d4a4176d5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0b65a3747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457db8ad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915dc7b85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c68aeb48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776cf572945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be45b36634f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