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024a86ab0542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9e784be77c48e1"/>
  </p:sldMasterIdLst>
  <p:sldIdLst>
    <p:sldId xmlns:r="http://schemas.openxmlformats.org/officeDocument/2006/relationships" id="256" r:id="R65196da826ca4d02"/>
    <p:sldId xmlns:r="http://schemas.openxmlformats.org/officeDocument/2006/relationships" id="257" r:id="R01e72be1758e41fa"/>
    <p:sldId xmlns:r="http://schemas.openxmlformats.org/officeDocument/2006/relationships" id="258" r:id="R52b599793b1347e8"/>
    <p:sldId xmlns:r="http://schemas.openxmlformats.org/officeDocument/2006/relationships" id="259" r:id="R58d1bbe7ed1f464a"/>
    <p:sldId xmlns:r="http://schemas.openxmlformats.org/officeDocument/2006/relationships" id="260" r:id="R1cbd6692dfac4c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9e784be77c48e1" /><Relationship Type="http://schemas.openxmlformats.org/officeDocument/2006/relationships/slide" Target="/ppt/slides/slide1.xml" Id="R65196da826ca4d02" /><Relationship Type="http://schemas.openxmlformats.org/officeDocument/2006/relationships/slide" Target="/ppt/slides/slide2.xml" Id="R01e72be1758e41fa" /><Relationship Type="http://schemas.openxmlformats.org/officeDocument/2006/relationships/slide" Target="/ppt/slides/slide3.xml" Id="R52b599793b1347e8" /><Relationship Type="http://schemas.openxmlformats.org/officeDocument/2006/relationships/slide" Target="/ppt/slides/slide4.xml" Id="R58d1bbe7ed1f464a" /><Relationship Type="http://schemas.openxmlformats.org/officeDocument/2006/relationships/slide" Target="/ppt/slides/slide5.xml" Id="R1cbd6692dfac4c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9403dfafb642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ac3e78c1e34518" /><Relationship Type="http://schemas.openxmlformats.org/officeDocument/2006/relationships/theme" Target="/ppt/slideMasters/theme/theme1.xml" Id="Rfbf301326aab4c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ac3e78c1e345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cacff2100a45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e2fde2209b4ea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4b6609373f4d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0092c4c1c647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7653eb3414e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MOTOR YACHT STORM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MOTOR YACHT STORM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MOTOR YACHT STORM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MOTOR YACHT STORM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MOTOR YACHT STORM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MOTOR YACHT STORM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979 474 113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MOTOR YACHT STORM AS</a:t>
            </a:r>
          </a:p>
        </p:txBody>
      </p:sp>
    </p:spTree>
  </p:cSld>
  <p:clrMapOvr>
    <a:masterClrMapping xmlns:a="http://schemas.openxmlformats.org/drawingml/2006/main"/>
  </p:clrMapOvr>
</p:sld>
</file>