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d40b2556a94e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83291d941043bc"/>
  </p:sldMasterIdLst>
  <p:sldIdLst>
    <p:sldId xmlns:r="http://schemas.openxmlformats.org/officeDocument/2006/relationships" id="256" r:id="Re8cefa7e53a945de"/>
    <p:sldId xmlns:r="http://schemas.openxmlformats.org/officeDocument/2006/relationships" id="257" r:id="R7644980fb7034f9a"/>
    <p:sldId xmlns:r="http://schemas.openxmlformats.org/officeDocument/2006/relationships" id="258" r:id="Racea47ba6abc4262"/>
    <p:sldId xmlns:r="http://schemas.openxmlformats.org/officeDocument/2006/relationships" id="259" r:id="Rc3a9a87a146748e5"/>
    <p:sldId xmlns:r="http://schemas.openxmlformats.org/officeDocument/2006/relationships" id="260" r:id="R211458ae05cd42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83291d941043bc" /><Relationship Type="http://schemas.openxmlformats.org/officeDocument/2006/relationships/slide" Target="/ppt/slides/slide1.xml" Id="Re8cefa7e53a945de" /><Relationship Type="http://schemas.openxmlformats.org/officeDocument/2006/relationships/slide" Target="/ppt/slides/slide2.xml" Id="R7644980fb7034f9a" /><Relationship Type="http://schemas.openxmlformats.org/officeDocument/2006/relationships/slide" Target="/ppt/slides/slide3.xml" Id="Racea47ba6abc4262" /><Relationship Type="http://schemas.openxmlformats.org/officeDocument/2006/relationships/slide" Target="/ppt/slides/slide4.xml" Id="Rc3a9a87a146748e5" /><Relationship Type="http://schemas.openxmlformats.org/officeDocument/2006/relationships/slide" Target="/ppt/slides/slide5.xml" Id="R211458ae05cd42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c0ba6ce3e4e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f70e4cfb4411c" /><Relationship Type="http://schemas.openxmlformats.org/officeDocument/2006/relationships/theme" Target="/ppt/slideMasters/theme/theme1.xml" Id="R3b4747c0d001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0f70e4cfb441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ebb71f4f446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31a3d29a942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256e9e41a4f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8b461657b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4e48b55fc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ALTA TREKKHUNDKLUBB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TREKKHUNDKLUBB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 TREKKHUNDKLUBB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TREKKHUNDKLUBB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TREKKHUNDKLUBB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TREKKHUNDKLUBB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170  Bossekop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9502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altatrekkhundklubb@outlook.com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alta-trekkhundklubb.spoortz.no/portal/arego/club/1255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979 475 705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ALTA TREKKHUNDKLUBB</a:t>
            </a:r>
          </a:p>
        </p:txBody>
      </p:sp>
    </p:spTree>
  </p:cSld>
  <p:clrMapOvr>
    <a:masterClrMapping xmlns:a="http://schemas.openxmlformats.org/drawingml/2006/main"/>
  </p:clrMapOvr>
</p:sld>
</file>