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3e393a701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d961a25d5144b1"/>
  </p:sldMasterIdLst>
  <p:sldIdLst>
    <p:sldId xmlns:r="http://schemas.openxmlformats.org/officeDocument/2006/relationships" id="256" r:id="R1d6cb2de03294b99"/>
    <p:sldId xmlns:r="http://schemas.openxmlformats.org/officeDocument/2006/relationships" id="257" r:id="R5362a051d8ca49cb"/>
    <p:sldId xmlns:r="http://schemas.openxmlformats.org/officeDocument/2006/relationships" id="258" r:id="R1da76709bb1f452f"/>
    <p:sldId xmlns:r="http://schemas.openxmlformats.org/officeDocument/2006/relationships" id="259" r:id="R56e93134c1fe442f"/>
    <p:sldId xmlns:r="http://schemas.openxmlformats.org/officeDocument/2006/relationships" id="260" r:id="R5c140797f77c4409"/>
    <p:sldId xmlns:r="http://schemas.openxmlformats.org/officeDocument/2006/relationships" id="261" r:id="Rbfd8fe24656541ea"/>
    <p:sldId xmlns:r="http://schemas.openxmlformats.org/officeDocument/2006/relationships" id="262" r:id="Reebc7943bbfb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961a25d5144b1" /><Relationship Type="http://schemas.openxmlformats.org/officeDocument/2006/relationships/slide" Target="/ppt/slides/slide1.xml" Id="R1d6cb2de03294b99" /><Relationship Type="http://schemas.openxmlformats.org/officeDocument/2006/relationships/slide" Target="/ppt/slides/slide2.xml" Id="R5362a051d8ca49cb" /><Relationship Type="http://schemas.openxmlformats.org/officeDocument/2006/relationships/slide" Target="/ppt/slides/slide3.xml" Id="R1da76709bb1f452f" /><Relationship Type="http://schemas.openxmlformats.org/officeDocument/2006/relationships/slide" Target="/ppt/slides/slide4.xml" Id="R56e93134c1fe442f" /><Relationship Type="http://schemas.openxmlformats.org/officeDocument/2006/relationships/slide" Target="/ppt/slides/slide5.xml" Id="R5c140797f77c4409" /><Relationship Type="http://schemas.openxmlformats.org/officeDocument/2006/relationships/slide" Target="/ppt/slides/slide6.xml" Id="Rbfd8fe24656541ea" /><Relationship Type="http://schemas.openxmlformats.org/officeDocument/2006/relationships/slide" Target="/ppt/slides/slide7.xml" Id="Reebc7943bbfb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82d76baf5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7b8f85ad045c5" /><Relationship Type="http://schemas.openxmlformats.org/officeDocument/2006/relationships/theme" Target="/ppt/slideMasters/theme/theme1.xml" Id="R01e2619513bc45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7b8f85ad0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118dd3f4a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aa3bc19c8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9fdb633446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0fbd28645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f160f6dcd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0e4526bb246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19a315276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ZIMM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ZIMM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4 817 827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6 176 798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ERIK ZIMMERMANN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Båtstangveien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12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