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9caa12184b41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bc938be3d4451"/>
  </p:sldMasterIdLst>
  <p:sldIdLst>
    <p:sldId xmlns:r="http://schemas.openxmlformats.org/officeDocument/2006/relationships" id="256" r:id="R0c346e8db4e34e7a"/>
    <p:sldId xmlns:r="http://schemas.openxmlformats.org/officeDocument/2006/relationships" id="257" r:id="R3604e2fb977d4aca"/>
    <p:sldId xmlns:r="http://schemas.openxmlformats.org/officeDocument/2006/relationships" id="258" r:id="Rca916ede22464e7c"/>
    <p:sldId xmlns:r="http://schemas.openxmlformats.org/officeDocument/2006/relationships" id="259" r:id="R00827f69bbd6494c"/>
    <p:sldId xmlns:r="http://schemas.openxmlformats.org/officeDocument/2006/relationships" id="260" r:id="R59b9623acae045b8"/>
    <p:sldId xmlns:r="http://schemas.openxmlformats.org/officeDocument/2006/relationships" id="261" r:id="R7d89588d18ae46eb"/>
    <p:sldId xmlns:r="http://schemas.openxmlformats.org/officeDocument/2006/relationships" id="262" r:id="R50413db4d1c043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bc938be3d4451" /><Relationship Type="http://schemas.openxmlformats.org/officeDocument/2006/relationships/slide" Target="/ppt/slides/slide1.xml" Id="R0c346e8db4e34e7a" /><Relationship Type="http://schemas.openxmlformats.org/officeDocument/2006/relationships/slide" Target="/ppt/slides/slide2.xml" Id="R3604e2fb977d4aca" /><Relationship Type="http://schemas.openxmlformats.org/officeDocument/2006/relationships/slide" Target="/ppt/slides/slide3.xml" Id="Rca916ede22464e7c" /><Relationship Type="http://schemas.openxmlformats.org/officeDocument/2006/relationships/slide" Target="/ppt/slides/slide4.xml" Id="R00827f69bbd6494c" /><Relationship Type="http://schemas.openxmlformats.org/officeDocument/2006/relationships/slide" Target="/ppt/slides/slide5.xml" Id="R59b9623acae045b8" /><Relationship Type="http://schemas.openxmlformats.org/officeDocument/2006/relationships/slide" Target="/ppt/slides/slide6.xml" Id="R7d89588d18ae46eb" /><Relationship Type="http://schemas.openxmlformats.org/officeDocument/2006/relationships/slide" Target="/ppt/slides/slide7.xml" Id="R50413db4d1c043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c4e40223c042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6abf3c7124c60" /><Relationship Type="http://schemas.openxmlformats.org/officeDocument/2006/relationships/theme" Target="/ppt/slideMasters/theme/theme1.xml" Id="R381a65f5cdca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6abf3c712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8ee97521941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fad45e91b48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d601daf5a42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7cc434c4c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e77fa5f0846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143a5b8fc4e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dc8668ef642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NILSEN-NYGAARD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NILSEN-NYGAARD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32 724 900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−1 327 120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34 883 993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39 841 946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AKNN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AHNN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MENNDY HOLDING AS  –  7,3 %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5, Kock-Sentret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20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