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c3025e655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f53308f1a4e07"/>
  </p:sldMasterIdLst>
  <p:sldIdLst>
    <p:sldId xmlns:r="http://schemas.openxmlformats.org/officeDocument/2006/relationships" id="256" r:id="Ra2f0a1fba79f4e40"/>
    <p:sldId xmlns:r="http://schemas.openxmlformats.org/officeDocument/2006/relationships" id="257" r:id="Rfa762f08e74642c4"/>
    <p:sldId xmlns:r="http://schemas.openxmlformats.org/officeDocument/2006/relationships" id="258" r:id="R754798109efd4a2e"/>
    <p:sldId xmlns:r="http://schemas.openxmlformats.org/officeDocument/2006/relationships" id="259" r:id="Racd3a081a1294702"/>
    <p:sldId xmlns:r="http://schemas.openxmlformats.org/officeDocument/2006/relationships" id="260" r:id="Rc91f7adb7a374881"/>
    <p:sldId xmlns:r="http://schemas.openxmlformats.org/officeDocument/2006/relationships" id="261" r:id="Rae0c60abebea47c9"/>
    <p:sldId xmlns:r="http://schemas.openxmlformats.org/officeDocument/2006/relationships" id="262" r:id="R66926d5b8c7c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f53308f1a4e07" /><Relationship Type="http://schemas.openxmlformats.org/officeDocument/2006/relationships/slide" Target="/ppt/slides/slide1.xml" Id="Ra2f0a1fba79f4e40" /><Relationship Type="http://schemas.openxmlformats.org/officeDocument/2006/relationships/slide" Target="/ppt/slides/slide2.xml" Id="Rfa762f08e74642c4" /><Relationship Type="http://schemas.openxmlformats.org/officeDocument/2006/relationships/slide" Target="/ppt/slides/slide3.xml" Id="R754798109efd4a2e" /><Relationship Type="http://schemas.openxmlformats.org/officeDocument/2006/relationships/slide" Target="/ppt/slides/slide4.xml" Id="Racd3a081a1294702" /><Relationship Type="http://schemas.openxmlformats.org/officeDocument/2006/relationships/slide" Target="/ppt/slides/slide5.xml" Id="Rc91f7adb7a374881" /><Relationship Type="http://schemas.openxmlformats.org/officeDocument/2006/relationships/slide" Target="/ppt/slides/slide6.xml" Id="Rae0c60abebea47c9" /><Relationship Type="http://schemas.openxmlformats.org/officeDocument/2006/relationships/slide" Target="/ppt/slides/slide7.xml" Id="R66926d5b8c7c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981ca430e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4ad5fc4104c34" /><Relationship Type="http://schemas.openxmlformats.org/officeDocument/2006/relationships/theme" Target="/ppt/slideMasters/theme/theme1.xml" Id="R0386847e6f27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84ad5fc410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8adbf720841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350ecaf8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0ade4b1f4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55c14788a42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27926d42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61e66f0547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e09b87645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LAKSELV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LAKSELV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7 548 003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6 965 414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BAKKEVOLD BENTE ALICE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MARITA  –  44,4 %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post@regnskaplakselv.no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979 504 713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