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9c398b3cb04d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e74dc7187141b7"/>
  </p:sldMasterIdLst>
  <p:sldIdLst>
    <p:sldId xmlns:r="http://schemas.openxmlformats.org/officeDocument/2006/relationships" id="256" r:id="R6433236b539a41bf"/>
    <p:sldId xmlns:r="http://schemas.openxmlformats.org/officeDocument/2006/relationships" id="257" r:id="Re9b5060265de48c2"/>
    <p:sldId xmlns:r="http://schemas.openxmlformats.org/officeDocument/2006/relationships" id="258" r:id="R0678d5bfaf20455c"/>
    <p:sldId xmlns:r="http://schemas.openxmlformats.org/officeDocument/2006/relationships" id="259" r:id="Raa71992f3fd14059"/>
    <p:sldId xmlns:r="http://schemas.openxmlformats.org/officeDocument/2006/relationships" id="260" r:id="Re473d47c7d7042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e74dc7187141b7" /><Relationship Type="http://schemas.openxmlformats.org/officeDocument/2006/relationships/slide" Target="/ppt/slides/slide1.xml" Id="R6433236b539a41bf" /><Relationship Type="http://schemas.openxmlformats.org/officeDocument/2006/relationships/slide" Target="/ppt/slides/slide2.xml" Id="Re9b5060265de48c2" /><Relationship Type="http://schemas.openxmlformats.org/officeDocument/2006/relationships/slide" Target="/ppt/slides/slide3.xml" Id="R0678d5bfaf20455c" /><Relationship Type="http://schemas.openxmlformats.org/officeDocument/2006/relationships/slide" Target="/ppt/slides/slide4.xml" Id="Raa71992f3fd14059" /><Relationship Type="http://schemas.openxmlformats.org/officeDocument/2006/relationships/slide" Target="/ppt/slides/slide5.xml" Id="Re473d47c7d7042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cc87647e144b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b217bdcf44bd5" /><Relationship Type="http://schemas.openxmlformats.org/officeDocument/2006/relationships/theme" Target="/ppt/slideMasters/theme/theme1.xml" Id="Rcbf803babdd54f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bb217bdcf44b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b8e4224914f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c8ebe1b9f45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886a7823a49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b449cae0344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df3e6c4db41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SCB KONTORSYSTEMER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SCB KONTORSYSTEMER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SCB KONTORSYSTEMER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SCB KONTORSYSTEMER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SCB KONTORSYSTEMER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SCB KONTORSYSTEMER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979 528 310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SCB KONTORSYSTEMER AS</a:t>
            </a:r>
          </a:p>
        </p:txBody>
      </p:sp>
    </p:spTree>
  </p:cSld>
  <p:clrMapOvr>
    <a:masterClrMapping xmlns:a="http://schemas.openxmlformats.org/drawingml/2006/main"/>
  </p:clrMapOvr>
</p:sld>
</file>