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aca1d55c9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4e46dfb8f64935"/>
  </p:sldMasterIdLst>
  <p:sldIdLst>
    <p:sldId xmlns:r="http://schemas.openxmlformats.org/officeDocument/2006/relationships" id="256" r:id="Rc7fc603cdec1478f"/>
    <p:sldId xmlns:r="http://schemas.openxmlformats.org/officeDocument/2006/relationships" id="257" r:id="R3dbf1aee53754802"/>
    <p:sldId xmlns:r="http://schemas.openxmlformats.org/officeDocument/2006/relationships" id="258" r:id="R14cb96872fa84d4e"/>
    <p:sldId xmlns:r="http://schemas.openxmlformats.org/officeDocument/2006/relationships" id="259" r:id="R80b9242ecb614fef"/>
    <p:sldId xmlns:r="http://schemas.openxmlformats.org/officeDocument/2006/relationships" id="260" r:id="Rc21cb3ec89504d3b"/>
    <p:sldId xmlns:r="http://schemas.openxmlformats.org/officeDocument/2006/relationships" id="261" r:id="R703db4656a5a49f6"/>
    <p:sldId xmlns:r="http://schemas.openxmlformats.org/officeDocument/2006/relationships" id="262" r:id="Re7b18c352fd543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e46dfb8f64935" /><Relationship Type="http://schemas.openxmlformats.org/officeDocument/2006/relationships/slide" Target="/ppt/slides/slide1.xml" Id="Rc7fc603cdec1478f" /><Relationship Type="http://schemas.openxmlformats.org/officeDocument/2006/relationships/slide" Target="/ppt/slides/slide2.xml" Id="R3dbf1aee53754802" /><Relationship Type="http://schemas.openxmlformats.org/officeDocument/2006/relationships/slide" Target="/ppt/slides/slide3.xml" Id="R14cb96872fa84d4e" /><Relationship Type="http://schemas.openxmlformats.org/officeDocument/2006/relationships/slide" Target="/ppt/slides/slide4.xml" Id="R80b9242ecb614fef" /><Relationship Type="http://schemas.openxmlformats.org/officeDocument/2006/relationships/slide" Target="/ppt/slides/slide5.xml" Id="Rc21cb3ec89504d3b" /><Relationship Type="http://schemas.openxmlformats.org/officeDocument/2006/relationships/slide" Target="/ppt/slides/slide6.xml" Id="R703db4656a5a49f6" /><Relationship Type="http://schemas.openxmlformats.org/officeDocument/2006/relationships/slide" Target="/ppt/slides/slide7.xml" Id="Re7b18c352fd543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661fa54a2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108a11bd64f58" /><Relationship Type="http://schemas.openxmlformats.org/officeDocument/2006/relationships/theme" Target="/ppt/slideMasters/theme/theme1.xml" Id="R8d6dbad7f4514d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b108a11bd64f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7ad0831e24b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58245453b41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52560f97b4c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7878a33294a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1d9600c504a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bfc989f2947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dee3583fe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