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7cef1d339347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960d7349104333"/>
  </p:sldMasterIdLst>
  <p:sldIdLst>
    <p:sldId xmlns:r="http://schemas.openxmlformats.org/officeDocument/2006/relationships" id="256" r:id="R704e9cc26ef2459d"/>
    <p:sldId xmlns:r="http://schemas.openxmlformats.org/officeDocument/2006/relationships" id="257" r:id="R49e1a4eedbad442b"/>
    <p:sldId xmlns:r="http://schemas.openxmlformats.org/officeDocument/2006/relationships" id="258" r:id="R85cb7ce396584598"/>
    <p:sldId xmlns:r="http://schemas.openxmlformats.org/officeDocument/2006/relationships" id="259" r:id="R20ae855792ba4445"/>
    <p:sldId xmlns:r="http://schemas.openxmlformats.org/officeDocument/2006/relationships" id="260" r:id="R1daea70998ba4534"/>
    <p:sldId xmlns:r="http://schemas.openxmlformats.org/officeDocument/2006/relationships" id="261" r:id="R3a9e8da468f04d2a"/>
    <p:sldId xmlns:r="http://schemas.openxmlformats.org/officeDocument/2006/relationships" id="262" r:id="R644c0522b86144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960d7349104333" /><Relationship Type="http://schemas.openxmlformats.org/officeDocument/2006/relationships/slide" Target="/ppt/slides/slide1.xml" Id="R704e9cc26ef2459d" /><Relationship Type="http://schemas.openxmlformats.org/officeDocument/2006/relationships/slide" Target="/ppt/slides/slide2.xml" Id="R49e1a4eedbad442b" /><Relationship Type="http://schemas.openxmlformats.org/officeDocument/2006/relationships/slide" Target="/ppt/slides/slide3.xml" Id="R85cb7ce396584598" /><Relationship Type="http://schemas.openxmlformats.org/officeDocument/2006/relationships/slide" Target="/ppt/slides/slide4.xml" Id="R20ae855792ba4445" /><Relationship Type="http://schemas.openxmlformats.org/officeDocument/2006/relationships/slide" Target="/ppt/slides/slide5.xml" Id="R1daea70998ba4534" /><Relationship Type="http://schemas.openxmlformats.org/officeDocument/2006/relationships/slide" Target="/ppt/slides/slide6.xml" Id="R3a9e8da468f04d2a" /><Relationship Type="http://schemas.openxmlformats.org/officeDocument/2006/relationships/slide" Target="/ppt/slides/slide7.xml" Id="R644c0522b86144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0242f1441947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78306f4894bb0" /><Relationship Type="http://schemas.openxmlformats.org/officeDocument/2006/relationships/theme" Target="/ppt/slideMasters/theme/theme1.xml" Id="R5af50d3e9ba849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678306f4894b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6df554ead4d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3db7f87c44b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ca394aa1b40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45175798b45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0b5834f974b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064ec016643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cab3e5cad49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HATLEVIK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HATLEVIK RØR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8 929 290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199 747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170 674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3 003 553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5 049 790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HATLEVIK STIAN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THOMAS ESTRUP  –  29,0 %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HATLEVIK MONIKA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Hegranesvegen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49 93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979 577 451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