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79a3dc352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bc700aab64aca"/>
  </p:sldMasterIdLst>
  <p:sldIdLst>
    <p:sldId xmlns:r="http://schemas.openxmlformats.org/officeDocument/2006/relationships" id="256" r:id="R8f3f25b7a8234ac4"/>
    <p:sldId xmlns:r="http://schemas.openxmlformats.org/officeDocument/2006/relationships" id="257" r:id="R5f37ff7331a5440b"/>
    <p:sldId xmlns:r="http://schemas.openxmlformats.org/officeDocument/2006/relationships" id="258" r:id="R3fda6705c0f4459d"/>
    <p:sldId xmlns:r="http://schemas.openxmlformats.org/officeDocument/2006/relationships" id="259" r:id="R7ad7c3c4fcf94b8a"/>
    <p:sldId xmlns:r="http://schemas.openxmlformats.org/officeDocument/2006/relationships" id="260" r:id="Re22ed66a04c74fc3"/>
    <p:sldId xmlns:r="http://schemas.openxmlformats.org/officeDocument/2006/relationships" id="261" r:id="R53834e272d694122"/>
    <p:sldId xmlns:r="http://schemas.openxmlformats.org/officeDocument/2006/relationships" id="262" r:id="Rbdfd106242ee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bc700aab64aca" /><Relationship Type="http://schemas.openxmlformats.org/officeDocument/2006/relationships/slide" Target="/ppt/slides/slide1.xml" Id="R8f3f25b7a8234ac4" /><Relationship Type="http://schemas.openxmlformats.org/officeDocument/2006/relationships/slide" Target="/ppt/slides/slide2.xml" Id="R5f37ff7331a5440b" /><Relationship Type="http://schemas.openxmlformats.org/officeDocument/2006/relationships/slide" Target="/ppt/slides/slide3.xml" Id="R3fda6705c0f4459d" /><Relationship Type="http://schemas.openxmlformats.org/officeDocument/2006/relationships/slide" Target="/ppt/slides/slide4.xml" Id="R7ad7c3c4fcf94b8a" /><Relationship Type="http://schemas.openxmlformats.org/officeDocument/2006/relationships/slide" Target="/ppt/slides/slide5.xml" Id="Re22ed66a04c74fc3" /><Relationship Type="http://schemas.openxmlformats.org/officeDocument/2006/relationships/slide" Target="/ppt/slides/slide6.xml" Id="R53834e272d694122" /><Relationship Type="http://schemas.openxmlformats.org/officeDocument/2006/relationships/slide" Target="/ppt/slides/slide7.xml" Id="Rbdfd106242ee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3b6bac347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01b15d2484aff" /><Relationship Type="http://schemas.openxmlformats.org/officeDocument/2006/relationships/theme" Target="/ppt/slideMasters/theme/theme1.xml" Id="Rcbedecfcb702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801b15d248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52f508a6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14c67cad743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300821412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8f63970e9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2bf82eca642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2170672de45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42972d4d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