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f2dd8b076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0d2ddcc694aaf"/>
  </p:sldMasterIdLst>
  <p:sldIdLst>
    <p:sldId xmlns:r="http://schemas.openxmlformats.org/officeDocument/2006/relationships" id="256" r:id="R648ec4a66cf7423e"/>
    <p:sldId xmlns:r="http://schemas.openxmlformats.org/officeDocument/2006/relationships" id="257" r:id="Re4818aea2c4f4ca0"/>
    <p:sldId xmlns:r="http://schemas.openxmlformats.org/officeDocument/2006/relationships" id="258" r:id="Ra9badb68b91149ac"/>
    <p:sldId xmlns:r="http://schemas.openxmlformats.org/officeDocument/2006/relationships" id="259" r:id="Rbd9a53fa8c4143b5"/>
    <p:sldId xmlns:r="http://schemas.openxmlformats.org/officeDocument/2006/relationships" id="260" r:id="R86c2dea2251d4f7f"/>
    <p:sldId xmlns:r="http://schemas.openxmlformats.org/officeDocument/2006/relationships" id="261" r:id="R060b79a511e8493f"/>
    <p:sldId xmlns:r="http://schemas.openxmlformats.org/officeDocument/2006/relationships" id="262" r:id="R99ee26f74a9d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0d2ddcc694aaf" /><Relationship Type="http://schemas.openxmlformats.org/officeDocument/2006/relationships/slide" Target="/ppt/slides/slide1.xml" Id="R648ec4a66cf7423e" /><Relationship Type="http://schemas.openxmlformats.org/officeDocument/2006/relationships/slide" Target="/ppt/slides/slide2.xml" Id="Re4818aea2c4f4ca0" /><Relationship Type="http://schemas.openxmlformats.org/officeDocument/2006/relationships/slide" Target="/ppt/slides/slide3.xml" Id="Ra9badb68b91149ac" /><Relationship Type="http://schemas.openxmlformats.org/officeDocument/2006/relationships/slide" Target="/ppt/slides/slide4.xml" Id="Rbd9a53fa8c4143b5" /><Relationship Type="http://schemas.openxmlformats.org/officeDocument/2006/relationships/slide" Target="/ppt/slides/slide5.xml" Id="R86c2dea2251d4f7f" /><Relationship Type="http://schemas.openxmlformats.org/officeDocument/2006/relationships/slide" Target="/ppt/slides/slide6.xml" Id="R060b79a511e8493f" /><Relationship Type="http://schemas.openxmlformats.org/officeDocument/2006/relationships/slide" Target="/ppt/slides/slide7.xml" Id="R99ee26f74a9d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b5e8598dd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769f9821440bc" /><Relationship Type="http://schemas.openxmlformats.org/officeDocument/2006/relationships/theme" Target="/ppt/slideMasters/theme/theme1.xml" Id="R4c96a751551f45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769f98214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7f08e924241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2ea1dcb8c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361af3ab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dc22f6133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bbe23973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6092513314b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1d80ccce1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431 331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3 900 865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PER ERIK LOLLIK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Huvikveien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70 32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