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4024c226fa46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194265465a4c78"/>
  </p:sldMasterIdLst>
  <p:sldIdLst>
    <p:sldId xmlns:r="http://schemas.openxmlformats.org/officeDocument/2006/relationships" id="256" r:id="R504b64bce5c3498c"/>
    <p:sldId xmlns:r="http://schemas.openxmlformats.org/officeDocument/2006/relationships" id="257" r:id="R95241e9dbec94197"/>
    <p:sldId xmlns:r="http://schemas.openxmlformats.org/officeDocument/2006/relationships" id="258" r:id="Ra3ff267ac2914671"/>
    <p:sldId xmlns:r="http://schemas.openxmlformats.org/officeDocument/2006/relationships" id="259" r:id="Rc5183aa14a694148"/>
    <p:sldId xmlns:r="http://schemas.openxmlformats.org/officeDocument/2006/relationships" id="260" r:id="R3094635079104989"/>
    <p:sldId xmlns:r="http://schemas.openxmlformats.org/officeDocument/2006/relationships" id="261" r:id="R5f3ea471e94b4f26"/>
    <p:sldId xmlns:r="http://schemas.openxmlformats.org/officeDocument/2006/relationships" id="262" r:id="Ra9338f791fa841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194265465a4c78" /><Relationship Type="http://schemas.openxmlformats.org/officeDocument/2006/relationships/slide" Target="/ppt/slides/slide1.xml" Id="R504b64bce5c3498c" /><Relationship Type="http://schemas.openxmlformats.org/officeDocument/2006/relationships/slide" Target="/ppt/slides/slide2.xml" Id="R95241e9dbec94197" /><Relationship Type="http://schemas.openxmlformats.org/officeDocument/2006/relationships/slide" Target="/ppt/slides/slide3.xml" Id="Ra3ff267ac2914671" /><Relationship Type="http://schemas.openxmlformats.org/officeDocument/2006/relationships/slide" Target="/ppt/slides/slide4.xml" Id="Rc5183aa14a694148" /><Relationship Type="http://schemas.openxmlformats.org/officeDocument/2006/relationships/slide" Target="/ppt/slides/slide5.xml" Id="R3094635079104989" /><Relationship Type="http://schemas.openxmlformats.org/officeDocument/2006/relationships/slide" Target="/ppt/slides/slide6.xml" Id="R5f3ea471e94b4f26" /><Relationship Type="http://schemas.openxmlformats.org/officeDocument/2006/relationships/slide" Target="/ppt/slides/slide7.xml" Id="Ra9338f791fa841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eeb587c04b46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e0aadb745945fd" /><Relationship Type="http://schemas.openxmlformats.org/officeDocument/2006/relationships/theme" Target="/ppt/slideMasters/theme/theme1.xml" Id="R2b1c40583d784c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e0aadb745945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a0f3f8ce941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3e86a3e4e240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72987ac9c48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16b72d8be04a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afb94232942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f65088ff944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c8633cd5440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SKARSVÅG RØR OG INTERIØR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SKARSVÅG RØR OG INTERIØR AS ble etablert [år] og holder til i Frekhaug.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3 284 224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1 604 337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SIGNAR ANDRE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SKARSVAAG BJØRN KARSTEN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BOGETVEIT CAROLINE H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5918 Frekhaug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17 07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www.skarsvag-ror.no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979 679 149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SKARSVÅG RØR OG INTERIØR AS</a:t>
            </a:r>
          </a:p>
        </p:txBody>
      </p:sp>
    </p:spTree>
  </p:cSld>
  <p:clrMapOvr>
    <a:masterClrMapping xmlns:a="http://schemas.openxmlformats.org/drawingml/2006/main"/>
  </p:clrMapOvr>
</p:sld>
</file>