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83ad38428040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68196633a34db1"/>
  </p:sldMasterIdLst>
  <p:sldIdLst>
    <p:sldId xmlns:r="http://schemas.openxmlformats.org/officeDocument/2006/relationships" id="256" r:id="Rff4bccf07a044dc2"/>
    <p:sldId xmlns:r="http://schemas.openxmlformats.org/officeDocument/2006/relationships" id="257" r:id="R4745a76282aa4ae3"/>
    <p:sldId xmlns:r="http://schemas.openxmlformats.org/officeDocument/2006/relationships" id="258" r:id="R58096b20b13c43e6"/>
    <p:sldId xmlns:r="http://schemas.openxmlformats.org/officeDocument/2006/relationships" id="259" r:id="Rbd1ac62303b0424c"/>
    <p:sldId xmlns:r="http://schemas.openxmlformats.org/officeDocument/2006/relationships" id="260" r:id="Re63b64328fd54450"/>
    <p:sldId xmlns:r="http://schemas.openxmlformats.org/officeDocument/2006/relationships" id="261" r:id="Red7d8465c4de452d"/>
    <p:sldId xmlns:r="http://schemas.openxmlformats.org/officeDocument/2006/relationships" id="262" r:id="Rfa0f9fa9d8394e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68196633a34db1" /><Relationship Type="http://schemas.openxmlformats.org/officeDocument/2006/relationships/slide" Target="/ppt/slides/slide1.xml" Id="Rff4bccf07a044dc2" /><Relationship Type="http://schemas.openxmlformats.org/officeDocument/2006/relationships/slide" Target="/ppt/slides/slide2.xml" Id="R4745a76282aa4ae3" /><Relationship Type="http://schemas.openxmlformats.org/officeDocument/2006/relationships/slide" Target="/ppt/slides/slide3.xml" Id="R58096b20b13c43e6" /><Relationship Type="http://schemas.openxmlformats.org/officeDocument/2006/relationships/slide" Target="/ppt/slides/slide4.xml" Id="Rbd1ac62303b0424c" /><Relationship Type="http://schemas.openxmlformats.org/officeDocument/2006/relationships/slide" Target="/ppt/slides/slide5.xml" Id="Re63b64328fd54450" /><Relationship Type="http://schemas.openxmlformats.org/officeDocument/2006/relationships/slide" Target="/ppt/slides/slide6.xml" Id="Red7d8465c4de452d" /><Relationship Type="http://schemas.openxmlformats.org/officeDocument/2006/relationships/slide" Target="/ppt/slides/slide7.xml" Id="Rfa0f9fa9d8394e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9d09d9d8b45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158bda37442d1" /><Relationship Type="http://schemas.openxmlformats.org/officeDocument/2006/relationships/theme" Target="/ppt/slideMasters/theme/theme1.xml" Id="Ra06f78cf3ef641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3158bda37442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da7b6b14e40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4d8cf4a1843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2df5c154040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2224913a343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0c06240db4f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43b42bba241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e80809b044c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ANDEDAMMEN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ANDEDAMMEN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ANDEDAMMEN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ANDEDAMMEN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ANDEDAMMEN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ANDEDAMMEN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867 255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3 907 658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3 926 752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ANDEDAMMEN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ØVLAND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ANDEDAMMEN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Stensrudsvingen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75 18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979 709 404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ANDEDAMMEN AS</a:t>
            </a:r>
          </a:p>
        </p:txBody>
      </p:sp>
    </p:spTree>
  </p:cSld>
  <p:clrMapOvr>
    <a:masterClrMapping xmlns:a="http://schemas.openxmlformats.org/drawingml/2006/main"/>
  </p:clrMapOvr>
</p:sld>
</file>