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c055f72b92246d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f99bd88f1074372"/>
  </p:sldMasterIdLst>
  <p:sldIdLst>
    <p:sldId xmlns:r="http://schemas.openxmlformats.org/officeDocument/2006/relationships" id="256" r:id="R776e952de1e743ed"/>
    <p:sldId xmlns:r="http://schemas.openxmlformats.org/officeDocument/2006/relationships" id="257" r:id="Rc9de3af1a4334324"/>
    <p:sldId xmlns:r="http://schemas.openxmlformats.org/officeDocument/2006/relationships" id="258" r:id="Rb1d24af6084546cc"/>
    <p:sldId xmlns:r="http://schemas.openxmlformats.org/officeDocument/2006/relationships" id="259" r:id="Rc2a9d373a9944996"/>
    <p:sldId xmlns:r="http://schemas.openxmlformats.org/officeDocument/2006/relationships" id="260" r:id="R3a447221502646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99bd88f1074372" /><Relationship Type="http://schemas.openxmlformats.org/officeDocument/2006/relationships/slide" Target="/ppt/slides/slide1.xml" Id="R776e952de1e743ed" /><Relationship Type="http://schemas.openxmlformats.org/officeDocument/2006/relationships/slide" Target="/ppt/slides/slide2.xml" Id="Rc9de3af1a4334324" /><Relationship Type="http://schemas.openxmlformats.org/officeDocument/2006/relationships/slide" Target="/ppt/slides/slide3.xml" Id="Rb1d24af6084546cc" /><Relationship Type="http://schemas.openxmlformats.org/officeDocument/2006/relationships/slide" Target="/ppt/slides/slide4.xml" Id="Rc2a9d373a9944996" /><Relationship Type="http://schemas.openxmlformats.org/officeDocument/2006/relationships/slide" Target="/ppt/slides/slide5.xml" Id="R3a447221502646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f7134fd08b4c0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35acedf6224c01" /><Relationship Type="http://schemas.openxmlformats.org/officeDocument/2006/relationships/theme" Target="/ppt/slideMasters/theme/theme1.xml" Id="R233108ba53864d4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635acedf6224c0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652f7c93a3412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93fccc558e47f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8db70e83ac40c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1bc9b4ab14482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481ec83e494ac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AUTO-SPORT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AUTO-SPORT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AUTO-SPORT NORGE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AUTO-SPORT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AUTO-SPORT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AUTO-SPORT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979 710 607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AUTO-SPORT NORGE AS</a:t>
            </a:r>
          </a:p>
        </p:txBody>
      </p:sp>
    </p:spTree>
  </p:cSld>
  <p:clrMapOvr>
    <a:masterClrMapping xmlns:a="http://schemas.openxmlformats.org/drawingml/2006/main"/>
  </p:clrMapOvr>
</p:sld>
</file>