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5c5cd44a2146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ae24eb83114f52"/>
  </p:sldMasterIdLst>
  <p:sldIdLst>
    <p:sldId xmlns:r="http://schemas.openxmlformats.org/officeDocument/2006/relationships" id="256" r:id="R4da158e402924095"/>
    <p:sldId xmlns:r="http://schemas.openxmlformats.org/officeDocument/2006/relationships" id="257" r:id="Rff1af967012347cc"/>
    <p:sldId xmlns:r="http://schemas.openxmlformats.org/officeDocument/2006/relationships" id="258" r:id="R3eb727f81adc42aa"/>
    <p:sldId xmlns:r="http://schemas.openxmlformats.org/officeDocument/2006/relationships" id="259" r:id="R9bdde61812db4894"/>
    <p:sldId xmlns:r="http://schemas.openxmlformats.org/officeDocument/2006/relationships" id="260" r:id="R9e273a02363e4350"/>
    <p:sldId xmlns:r="http://schemas.openxmlformats.org/officeDocument/2006/relationships" id="261" r:id="Rcd09b38b5bf14300"/>
    <p:sldId xmlns:r="http://schemas.openxmlformats.org/officeDocument/2006/relationships" id="262" r:id="Rba64170f5a1a42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ae24eb83114f52" /><Relationship Type="http://schemas.openxmlformats.org/officeDocument/2006/relationships/slide" Target="/ppt/slides/slide1.xml" Id="R4da158e402924095" /><Relationship Type="http://schemas.openxmlformats.org/officeDocument/2006/relationships/slide" Target="/ppt/slides/slide2.xml" Id="Rff1af967012347cc" /><Relationship Type="http://schemas.openxmlformats.org/officeDocument/2006/relationships/slide" Target="/ppt/slides/slide3.xml" Id="R3eb727f81adc42aa" /><Relationship Type="http://schemas.openxmlformats.org/officeDocument/2006/relationships/slide" Target="/ppt/slides/slide4.xml" Id="R9bdde61812db4894" /><Relationship Type="http://schemas.openxmlformats.org/officeDocument/2006/relationships/slide" Target="/ppt/slides/slide5.xml" Id="R9e273a02363e4350" /><Relationship Type="http://schemas.openxmlformats.org/officeDocument/2006/relationships/slide" Target="/ppt/slides/slide6.xml" Id="Rcd09b38b5bf14300" /><Relationship Type="http://schemas.openxmlformats.org/officeDocument/2006/relationships/slide" Target="/ppt/slides/slide7.xml" Id="Rba64170f5a1a42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37ab1048e541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e8c0f0e6642f4" /><Relationship Type="http://schemas.openxmlformats.org/officeDocument/2006/relationships/theme" Target="/ppt/slideMasters/theme/theme1.xml" Id="R16210e4f15b14b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9e8c0f0e6642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c35eff7ab4d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9fd0b366e4d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f3720294d41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7b5e12d2c43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14ed6bc4e43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a2814ce0d4a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de78c12b74b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BERGAN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BYGG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169 094 490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9 193 828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7 510 502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26 846 871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Solbjørgsdalen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20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