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50801bf01342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0f1b1aab7b4acf"/>
  </p:sldMasterIdLst>
  <p:sldIdLst>
    <p:sldId xmlns:r="http://schemas.openxmlformats.org/officeDocument/2006/relationships" id="256" r:id="R43ffa1e19018490c"/>
    <p:sldId xmlns:r="http://schemas.openxmlformats.org/officeDocument/2006/relationships" id="257" r:id="Rf9273b1fb568484e"/>
    <p:sldId xmlns:r="http://schemas.openxmlformats.org/officeDocument/2006/relationships" id="258" r:id="Rff2834f3b5fe4f36"/>
    <p:sldId xmlns:r="http://schemas.openxmlformats.org/officeDocument/2006/relationships" id="259" r:id="R9ab7e0f9f5844664"/>
    <p:sldId xmlns:r="http://schemas.openxmlformats.org/officeDocument/2006/relationships" id="260" r:id="Reac01e77023f4f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f1b1aab7b4acf" /><Relationship Type="http://schemas.openxmlformats.org/officeDocument/2006/relationships/slide" Target="/ppt/slides/slide1.xml" Id="R43ffa1e19018490c" /><Relationship Type="http://schemas.openxmlformats.org/officeDocument/2006/relationships/slide" Target="/ppt/slides/slide2.xml" Id="Rf9273b1fb568484e" /><Relationship Type="http://schemas.openxmlformats.org/officeDocument/2006/relationships/slide" Target="/ppt/slides/slide3.xml" Id="Rff2834f3b5fe4f36" /><Relationship Type="http://schemas.openxmlformats.org/officeDocument/2006/relationships/slide" Target="/ppt/slides/slide4.xml" Id="R9ab7e0f9f5844664" /><Relationship Type="http://schemas.openxmlformats.org/officeDocument/2006/relationships/slide" Target="/ppt/slides/slide5.xml" Id="Reac01e77023f4f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62a2b62794a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7448d40474b87" /><Relationship Type="http://schemas.openxmlformats.org/officeDocument/2006/relationships/theme" Target="/ppt/slideMasters/theme/theme1.xml" Id="Rbf9f822cf50243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7448d40474b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2d9d8882f46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d816a31b448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b186f0d8447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bc3b670c643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3ecc47aea48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