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4ee3448d8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47f986386749f5"/>
  </p:sldMasterIdLst>
  <p:sldIdLst>
    <p:sldId xmlns:r="http://schemas.openxmlformats.org/officeDocument/2006/relationships" id="256" r:id="R9f2ecbfcbc9b4fb0"/>
    <p:sldId xmlns:r="http://schemas.openxmlformats.org/officeDocument/2006/relationships" id="257" r:id="R1a5f6c980bf54d40"/>
    <p:sldId xmlns:r="http://schemas.openxmlformats.org/officeDocument/2006/relationships" id="258" r:id="Rf7c9978caf0041c2"/>
    <p:sldId xmlns:r="http://schemas.openxmlformats.org/officeDocument/2006/relationships" id="259" r:id="Rbbf264a79cb44fa2"/>
    <p:sldId xmlns:r="http://schemas.openxmlformats.org/officeDocument/2006/relationships" id="260" r:id="Rf8e24f65fcd046da"/>
    <p:sldId xmlns:r="http://schemas.openxmlformats.org/officeDocument/2006/relationships" id="261" r:id="Raa201b808e894a12"/>
    <p:sldId xmlns:r="http://schemas.openxmlformats.org/officeDocument/2006/relationships" id="262" r:id="Rf941b310edc3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7f986386749f5" /><Relationship Type="http://schemas.openxmlformats.org/officeDocument/2006/relationships/slide" Target="/ppt/slides/slide1.xml" Id="R9f2ecbfcbc9b4fb0" /><Relationship Type="http://schemas.openxmlformats.org/officeDocument/2006/relationships/slide" Target="/ppt/slides/slide2.xml" Id="R1a5f6c980bf54d40" /><Relationship Type="http://schemas.openxmlformats.org/officeDocument/2006/relationships/slide" Target="/ppt/slides/slide3.xml" Id="Rf7c9978caf0041c2" /><Relationship Type="http://schemas.openxmlformats.org/officeDocument/2006/relationships/slide" Target="/ppt/slides/slide4.xml" Id="Rbbf264a79cb44fa2" /><Relationship Type="http://schemas.openxmlformats.org/officeDocument/2006/relationships/slide" Target="/ppt/slides/slide5.xml" Id="Rf8e24f65fcd046da" /><Relationship Type="http://schemas.openxmlformats.org/officeDocument/2006/relationships/slide" Target="/ppt/slides/slide6.xml" Id="Raa201b808e894a12" /><Relationship Type="http://schemas.openxmlformats.org/officeDocument/2006/relationships/slide" Target="/ppt/slides/slide7.xml" Id="Rf941b310edc3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4709d8d2f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b5a849d974c94" /><Relationship Type="http://schemas.openxmlformats.org/officeDocument/2006/relationships/theme" Target="/ppt/slideMasters/theme/theme1.xml" Id="R76a9551ae6c8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b5a849d974c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ba7b207a8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764b28d9f47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112927ded4d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843cd73c2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afcddc493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0a2af63b3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401cfe60c48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LIRHUS MASKIN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LIRHUS MASKIN OG TRANSPORT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32 908 182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3 836 482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8 238 468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15 763 758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LIRHUS KJELL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LIRHUS JOAR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LIRHUS STEFFEN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Nedkvitnesvegen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979 901 976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