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90bfe4c117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f1331a4e84ca1"/>
  </p:sldMasterIdLst>
  <p:sldIdLst>
    <p:sldId xmlns:r="http://schemas.openxmlformats.org/officeDocument/2006/relationships" id="256" r:id="R5d970f8d24494565"/>
    <p:sldId xmlns:r="http://schemas.openxmlformats.org/officeDocument/2006/relationships" id="257" r:id="R0ee73a3e1890438c"/>
    <p:sldId xmlns:r="http://schemas.openxmlformats.org/officeDocument/2006/relationships" id="258" r:id="R1ee527b5dc644e5b"/>
    <p:sldId xmlns:r="http://schemas.openxmlformats.org/officeDocument/2006/relationships" id="259" r:id="Rd783b9c12a494e8d"/>
    <p:sldId xmlns:r="http://schemas.openxmlformats.org/officeDocument/2006/relationships" id="260" r:id="Rde695e2af88549a4"/>
    <p:sldId xmlns:r="http://schemas.openxmlformats.org/officeDocument/2006/relationships" id="261" r:id="R634ad5ad6d204c18"/>
    <p:sldId xmlns:r="http://schemas.openxmlformats.org/officeDocument/2006/relationships" id="262" r:id="Rfc0ad6c553ee45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f1331a4e84ca1" /><Relationship Type="http://schemas.openxmlformats.org/officeDocument/2006/relationships/slide" Target="/ppt/slides/slide1.xml" Id="R5d970f8d24494565" /><Relationship Type="http://schemas.openxmlformats.org/officeDocument/2006/relationships/slide" Target="/ppt/slides/slide2.xml" Id="R0ee73a3e1890438c" /><Relationship Type="http://schemas.openxmlformats.org/officeDocument/2006/relationships/slide" Target="/ppt/slides/slide3.xml" Id="R1ee527b5dc644e5b" /><Relationship Type="http://schemas.openxmlformats.org/officeDocument/2006/relationships/slide" Target="/ppt/slides/slide4.xml" Id="Rd783b9c12a494e8d" /><Relationship Type="http://schemas.openxmlformats.org/officeDocument/2006/relationships/slide" Target="/ppt/slides/slide5.xml" Id="Rde695e2af88549a4" /><Relationship Type="http://schemas.openxmlformats.org/officeDocument/2006/relationships/slide" Target="/ppt/slides/slide6.xml" Id="R634ad5ad6d204c18" /><Relationship Type="http://schemas.openxmlformats.org/officeDocument/2006/relationships/slide" Target="/ppt/slides/slide7.xml" Id="Rfc0ad6c553ee45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c6adcba7543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bc12d4a7640fe" /><Relationship Type="http://schemas.openxmlformats.org/officeDocument/2006/relationships/theme" Target="/ppt/slideMasters/theme/theme1.xml" Id="Re4f514f2f50941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6bc12d4a7640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97305ed9f45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c71afec8446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ff41d07ac44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c746085fa4e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b8e97472044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4dffc4cc74e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ea7f8664c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 RANA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 RANA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5 546 241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37 256 941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43 437 677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ØIJORD KENT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979 908 598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