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81202361d4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9ef7bee0364a80"/>
  </p:sldMasterIdLst>
  <p:sldIdLst>
    <p:sldId xmlns:r="http://schemas.openxmlformats.org/officeDocument/2006/relationships" id="256" r:id="R94fe50347c804178"/>
    <p:sldId xmlns:r="http://schemas.openxmlformats.org/officeDocument/2006/relationships" id="257" r:id="R838811b201824e98"/>
    <p:sldId xmlns:r="http://schemas.openxmlformats.org/officeDocument/2006/relationships" id="258" r:id="Rc7d1cae0e99d4cbd"/>
    <p:sldId xmlns:r="http://schemas.openxmlformats.org/officeDocument/2006/relationships" id="259" r:id="R1b1cdcd34f0d4bff"/>
    <p:sldId xmlns:r="http://schemas.openxmlformats.org/officeDocument/2006/relationships" id="260" r:id="Rbb1f1f127dd443ce"/>
    <p:sldId xmlns:r="http://schemas.openxmlformats.org/officeDocument/2006/relationships" id="261" r:id="R3689b11ce9704db9"/>
    <p:sldId xmlns:r="http://schemas.openxmlformats.org/officeDocument/2006/relationships" id="262" r:id="Rf72a200ea850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ef7bee0364a80" /><Relationship Type="http://schemas.openxmlformats.org/officeDocument/2006/relationships/slide" Target="/ppt/slides/slide1.xml" Id="R94fe50347c804178" /><Relationship Type="http://schemas.openxmlformats.org/officeDocument/2006/relationships/slide" Target="/ppt/slides/slide2.xml" Id="R838811b201824e98" /><Relationship Type="http://schemas.openxmlformats.org/officeDocument/2006/relationships/slide" Target="/ppt/slides/slide3.xml" Id="Rc7d1cae0e99d4cbd" /><Relationship Type="http://schemas.openxmlformats.org/officeDocument/2006/relationships/slide" Target="/ppt/slides/slide4.xml" Id="R1b1cdcd34f0d4bff" /><Relationship Type="http://schemas.openxmlformats.org/officeDocument/2006/relationships/slide" Target="/ppt/slides/slide5.xml" Id="Rbb1f1f127dd443ce" /><Relationship Type="http://schemas.openxmlformats.org/officeDocument/2006/relationships/slide" Target="/ppt/slides/slide6.xml" Id="R3689b11ce9704db9" /><Relationship Type="http://schemas.openxmlformats.org/officeDocument/2006/relationships/slide" Target="/ppt/slides/slide7.xml" Id="Rf72a200ea850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ec0a110144a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47b642c2a496c" /><Relationship Type="http://schemas.openxmlformats.org/officeDocument/2006/relationships/theme" Target="/ppt/slideMasters/theme/theme1.xml" Id="R0c25ba7823aa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647b642c2a49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e667e00ec45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1067c7e0a4d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c6a01f0964b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fdb469077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e0d3b1dd4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574abcf3945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1212823bd4a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RØROS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AUTO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41 436 990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−1 413 008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18 920 910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AUTO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92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admin@rorosauto.no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rorosautp.no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