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fa2163e2244e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24bb7f71bf44cf"/>
  </p:sldMasterIdLst>
  <p:sldIdLst>
    <p:sldId xmlns:r="http://schemas.openxmlformats.org/officeDocument/2006/relationships" id="256" r:id="Rc866f7ca26f64b7f"/>
    <p:sldId xmlns:r="http://schemas.openxmlformats.org/officeDocument/2006/relationships" id="257" r:id="Rc2222fe7e3784f1a"/>
    <p:sldId xmlns:r="http://schemas.openxmlformats.org/officeDocument/2006/relationships" id="258" r:id="Rbb891119011a44e5"/>
    <p:sldId xmlns:r="http://schemas.openxmlformats.org/officeDocument/2006/relationships" id="259" r:id="R8087b2568f4b44be"/>
    <p:sldId xmlns:r="http://schemas.openxmlformats.org/officeDocument/2006/relationships" id="260" r:id="R0848090e4d3943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24bb7f71bf44cf" /><Relationship Type="http://schemas.openxmlformats.org/officeDocument/2006/relationships/slide" Target="/ppt/slides/slide1.xml" Id="Rc866f7ca26f64b7f" /><Relationship Type="http://schemas.openxmlformats.org/officeDocument/2006/relationships/slide" Target="/ppt/slides/slide2.xml" Id="Rc2222fe7e3784f1a" /><Relationship Type="http://schemas.openxmlformats.org/officeDocument/2006/relationships/slide" Target="/ppt/slides/slide3.xml" Id="Rbb891119011a44e5" /><Relationship Type="http://schemas.openxmlformats.org/officeDocument/2006/relationships/slide" Target="/ppt/slides/slide4.xml" Id="R8087b2568f4b44be" /><Relationship Type="http://schemas.openxmlformats.org/officeDocument/2006/relationships/slide" Target="/ppt/slides/slide5.xml" Id="R0848090e4d3943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39f88e08824b8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1ef1878e6b4065" /><Relationship Type="http://schemas.openxmlformats.org/officeDocument/2006/relationships/theme" Target="/ppt/slideMasters/theme/theme1.xml" Id="R8d38cc4641dd40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1ef1878e6b40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18b584f83d43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046d94341640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d0bbe6e70648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ed524168b445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b297ab43b747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TANNLEGE ARNE HUNSTAD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ARNE HUNSTAD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TANNLEGE ARNE HUNSTAD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ARNE HUNSTAD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ARNE HUNSTAD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ARNE HUNSTAD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979 919 549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ARNE HUNSTAD AS</a:t>
            </a:r>
          </a:p>
        </p:txBody>
      </p:sp>
    </p:spTree>
  </p:cSld>
  <p:clrMapOvr>
    <a:masterClrMapping xmlns:a="http://schemas.openxmlformats.org/drawingml/2006/main"/>
  </p:clrMapOvr>
</p:sld>
</file>