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f9aa0d0c7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e080950a44e2b"/>
  </p:sldMasterIdLst>
  <p:sldIdLst>
    <p:sldId xmlns:r="http://schemas.openxmlformats.org/officeDocument/2006/relationships" id="256" r:id="Rbc919108a2434e74"/>
    <p:sldId xmlns:r="http://schemas.openxmlformats.org/officeDocument/2006/relationships" id="257" r:id="R068ceeb724fc4de3"/>
    <p:sldId xmlns:r="http://schemas.openxmlformats.org/officeDocument/2006/relationships" id="258" r:id="R1cf403276e7c4857"/>
    <p:sldId xmlns:r="http://schemas.openxmlformats.org/officeDocument/2006/relationships" id="259" r:id="R58939e7e360f4f5b"/>
    <p:sldId xmlns:r="http://schemas.openxmlformats.org/officeDocument/2006/relationships" id="260" r:id="R76682727c1ab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e080950a44e2b" /><Relationship Type="http://schemas.openxmlformats.org/officeDocument/2006/relationships/slide" Target="/ppt/slides/slide1.xml" Id="Rbc919108a2434e74" /><Relationship Type="http://schemas.openxmlformats.org/officeDocument/2006/relationships/slide" Target="/ppt/slides/slide2.xml" Id="R068ceeb724fc4de3" /><Relationship Type="http://schemas.openxmlformats.org/officeDocument/2006/relationships/slide" Target="/ppt/slides/slide3.xml" Id="R1cf403276e7c4857" /><Relationship Type="http://schemas.openxmlformats.org/officeDocument/2006/relationships/slide" Target="/ppt/slides/slide4.xml" Id="R58939e7e360f4f5b" /><Relationship Type="http://schemas.openxmlformats.org/officeDocument/2006/relationships/slide" Target="/ppt/slides/slide5.xml" Id="R76682727c1ab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5f8b0ab18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b3d56f1954e65" /><Relationship Type="http://schemas.openxmlformats.org/officeDocument/2006/relationships/theme" Target="/ppt/slideMasters/theme/theme1.xml" Id="R375741eb769a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b3d56f195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a8a8baf2c4f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909c0d6584d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9d708157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fd0401ec43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035bcf62e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